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82" r:id="rId2"/>
  </p:sldMasterIdLst>
  <p:notesMasterIdLst>
    <p:notesMasterId r:id="rId21"/>
  </p:notesMasterIdLst>
  <p:handoutMasterIdLst>
    <p:handoutMasterId r:id="rId22"/>
  </p:handoutMasterIdLst>
  <p:sldIdLst>
    <p:sldId id="355" r:id="rId3"/>
    <p:sldId id="357" r:id="rId4"/>
    <p:sldId id="358" r:id="rId5"/>
    <p:sldId id="371" r:id="rId6"/>
    <p:sldId id="367" r:id="rId7"/>
    <p:sldId id="368" r:id="rId8"/>
    <p:sldId id="369" r:id="rId9"/>
    <p:sldId id="370" r:id="rId10"/>
    <p:sldId id="363" r:id="rId11"/>
    <p:sldId id="359" r:id="rId12"/>
    <p:sldId id="360" r:id="rId13"/>
    <p:sldId id="361" r:id="rId14"/>
    <p:sldId id="362" r:id="rId15"/>
    <p:sldId id="350" r:id="rId16"/>
    <p:sldId id="349" r:id="rId17"/>
    <p:sldId id="366" r:id="rId18"/>
    <p:sldId id="372" r:id="rId19"/>
    <p:sldId id="354" r:id="rId20"/>
  </p:sldIdLst>
  <p:sldSz cx="9144000" cy="6858000" type="screen4x3"/>
  <p:notesSz cx="6797675" cy="9926638"/>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pitchFamily="34" charset="-128"/>
        <a:cs typeface="+mn-cs"/>
      </a:defRPr>
    </a:lvl5pPr>
    <a:lvl6pPr marL="2286000" algn="l" defTabSz="914400" rtl="0" eaLnBrk="1" latinLnBrk="0" hangingPunct="1">
      <a:defRPr sz="1600" kern="1200">
        <a:solidFill>
          <a:schemeClr val="tx1"/>
        </a:solidFill>
        <a:latin typeface="Arial" charset="0"/>
        <a:ea typeface="ＭＳ Ｐゴシック" pitchFamily="34" charset="-128"/>
        <a:cs typeface="+mn-cs"/>
      </a:defRPr>
    </a:lvl6pPr>
    <a:lvl7pPr marL="2743200" algn="l" defTabSz="914400" rtl="0" eaLnBrk="1" latinLnBrk="0" hangingPunct="1">
      <a:defRPr sz="1600" kern="1200">
        <a:solidFill>
          <a:schemeClr val="tx1"/>
        </a:solidFill>
        <a:latin typeface="Arial" charset="0"/>
        <a:ea typeface="ＭＳ Ｐゴシック" pitchFamily="34" charset="-128"/>
        <a:cs typeface="+mn-cs"/>
      </a:defRPr>
    </a:lvl7pPr>
    <a:lvl8pPr marL="3200400" algn="l" defTabSz="914400" rtl="0" eaLnBrk="1" latinLnBrk="0" hangingPunct="1">
      <a:defRPr sz="1600" kern="1200">
        <a:solidFill>
          <a:schemeClr val="tx1"/>
        </a:solidFill>
        <a:latin typeface="Arial" charset="0"/>
        <a:ea typeface="ＭＳ Ｐゴシック" pitchFamily="34" charset="-128"/>
        <a:cs typeface="+mn-cs"/>
      </a:defRPr>
    </a:lvl8pPr>
    <a:lvl9pPr marL="3657600" algn="l" defTabSz="914400" rtl="0" eaLnBrk="1" latinLnBrk="0" hangingPunct="1">
      <a:defRPr sz="16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576">
          <p15:clr>
            <a:srgbClr val="A4A3A4"/>
          </p15:clr>
        </p15:guide>
        <p15:guide id="2" orient="horz" pos="1008">
          <p15:clr>
            <a:srgbClr val="A4A3A4"/>
          </p15:clr>
        </p15:guide>
        <p15:guide id="3" orient="horz">
          <p15:clr>
            <a:srgbClr val="A4A3A4"/>
          </p15:clr>
        </p15:guide>
        <p15:guide id="4" orient="horz" pos="1152">
          <p15:clr>
            <a:srgbClr val="A4A3A4"/>
          </p15:clr>
        </p15:guide>
        <p15:guide id="5" orient="horz" pos="3792">
          <p15:clr>
            <a:srgbClr val="A4A3A4"/>
          </p15:clr>
        </p15:guide>
        <p15:guide id="6" orient="horz" pos="1344">
          <p15:clr>
            <a:srgbClr val="A4A3A4"/>
          </p15:clr>
        </p15:guide>
        <p15:guide id="7" orient="horz" pos="4128">
          <p15:clr>
            <a:srgbClr val="A4A3A4"/>
          </p15:clr>
        </p15:guide>
        <p15:guide id="8" orient="horz" pos="480">
          <p15:clr>
            <a:srgbClr val="A4A3A4"/>
          </p15:clr>
        </p15:guide>
        <p15:guide id="9" pos="2880">
          <p15:clr>
            <a:srgbClr val="A4A3A4"/>
          </p15:clr>
        </p15:guide>
        <p15:guide id="10" pos="960">
          <p15:clr>
            <a:srgbClr val="A4A3A4"/>
          </p15:clr>
        </p15:guide>
        <p15:guide id="11" pos="480">
          <p15:clr>
            <a:srgbClr val="A4A3A4"/>
          </p15:clr>
        </p15:guide>
        <p15:guide id="12" pos="1920">
          <p15:clr>
            <a:srgbClr val="A4A3A4"/>
          </p15:clr>
        </p15:guide>
        <p15:guide id="13" pos="52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57F"/>
    <a:srgbClr val="2D1341"/>
    <a:srgbClr val="003399"/>
    <a:srgbClr val="FF6600"/>
    <a:srgbClr val="0066CC"/>
    <a:srgbClr val="CC0000"/>
    <a:srgbClr val="66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70" autoAdjust="0"/>
  </p:normalViewPr>
  <p:slideViewPr>
    <p:cSldViewPr>
      <p:cViewPr varScale="1">
        <p:scale>
          <a:sx n="111" d="100"/>
          <a:sy n="111" d="100"/>
        </p:scale>
        <p:origin x="906" y="114"/>
      </p:cViewPr>
      <p:guideLst>
        <p:guide orient="horz" pos="2576"/>
        <p:guide orient="horz" pos="1008"/>
        <p:guide orient="horz"/>
        <p:guide orient="horz" pos="1152"/>
        <p:guide orient="horz" pos="3792"/>
        <p:guide orient="horz" pos="1344"/>
        <p:guide orient="horz" pos="4128"/>
        <p:guide orient="horz" pos="480"/>
        <p:guide pos="2880"/>
        <p:guide pos="960"/>
        <p:guide pos="480"/>
        <p:guide pos="1920"/>
        <p:guide pos="5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3232" y="-10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_rels/data12.xml.rels><?xml version="1.0" encoding="UTF-8" standalone="yes"?>
<Relationships xmlns="http://schemas.openxmlformats.org/package/2006/relationships"><Relationship Id="rId3" Type="http://schemas.openxmlformats.org/officeDocument/2006/relationships/hyperlink" Target="mailto:ld@newcastle.edu.au" TargetMode="External"/><Relationship Id="rId2" Type="http://schemas.openxmlformats.org/officeDocument/2006/relationships/hyperlink" Target="http://www.newcastle.edu.au/current-students/learning/study-skills/develop-your-skills" TargetMode="External"/><Relationship Id="rId1" Type="http://schemas.openxmlformats.org/officeDocument/2006/relationships/hyperlink" Target="http://www.newcastle.edu.au/future-students" TargetMode="External"/></Relationships>
</file>

<file path=ppt/diagrams/_rels/data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rawing12.xml.rels><?xml version="1.0" encoding="UTF-8" standalone="yes"?>
<Relationships xmlns="http://schemas.openxmlformats.org/package/2006/relationships"><Relationship Id="rId3" Type="http://schemas.openxmlformats.org/officeDocument/2006/relationships/hyperlink" Target="mailto:ld@newcastle.edu.au" TargetMode="External"/><Relationship Id="rId2" Type="http://schemas.openxmlformats.org/officeDocument/2006/relationships/hyperlink" Target="http://www.newcastle.edu.au/current-students/learning/study-skills/develop-your-skills" TargetMode="External"/><Relationship Id="rId1" Type="http://schemas.openxmlformats.org/officeDocument/2006/relationships/hyperlink" Target="http://www.newcastle.edu.au/future-students" TargetMode="External"/></Relationships>
</file>

<file path=ppt/diagrams/_rels/drawing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AB001-4754-48A5-9139-B67E64720B7D}" type="doc">
      <dgm:prSet loTypeId="urn:microsoft.com/office/officeart/2005/8/layout/matrix2" loCatId="matrix" qsTypeId="urn:microsoft.com/office/officeart/2005/8/quickstyle/3d1" qsCatId="3D" csTypeId="urn:microsoft.com/office/officeart/2005/8/colors/colorful1" csCatId="colorful" phldr="1"/>
      <dgm:spPr/>
      <dgm:t>
        <a:bodyPr/>
        <a:lstStyle/>
        <a:p>
          <a:endParaRPr lang="en-AU"/>
        </a:p>
      </dgm:t>
    </dgm:pt>
    <dgm:pt modelId="{3FEFFADE-4754-4C3B-9639-514032F3CFB0}">
      <dgm:prSet phldrT="[Text]"/>
      <dgm:spPr/>
      <dgm:t>
        <a:bodyPr/>
        <a:lstStyle/>
        <a:p>
          <a:r>
            <a:rPr lang="en-AU" dirty="0" smtClean="0"/>
            <a:t>What do they need?</a:t>
          </a:r>
          <a:endParaRPr lang="en-AU" dirty="0"/>
        </a:p>
      </dgm:t>
    </dgm:pt>
    <dgm:pt modelId="{0660FD6E-1086-4091-AE9D-DDADAE83CCED}" type="parTrans" cxnId="{9F54FC94-B1A0-457E-872C-FB2D26BA5E9D}">
      <dgm:prSet/>
      <dgm:spPr/>
      <dgm:t>
        <a:bodyPr/>
        <a:lstStyle/>
        <a:p>
          <a:endParaRPr lang="en-AU"/>
        </a:p>
      </dgm:t>
    </dgm:pt>
    <dgm:pt modelId="{8D8066C2-2310-422A-ABEB-5544A6BBB9C5}" type="sibTrans" cxnId="{9F54FC94-B1A0-457E-872C-FB2D26BA5E9D}">
      <dgm:prSet/>
      <dgm:spPr/>
      <dgm:t>
        <a:bodyPr/>
        <a:lstStyle/>
        <a:p>
          <a:endParaRPr lang="en-AU"/>
        </a:p>
      </dgm:t>
    </dgm:pt>
    <dgm:pt modelId="{4108A139-CBAE-4F26-B674-F321B9DC1F39}">
      <dgm:prSet phldrT="[Text]"/>
      <dgm:spPr/>
      <dgm:t>
        <a:bodyPr/>
        <a:lstStyle/>
        <a:p>
          <a:r>
            <a:rPr lang="en-AU" dirty="0" smtClean="0"/>
            <a:t>What will change?</a:t>
          </a:r>
          <a:endParaRPr lang="en-AU" dirty="0"/>
        </a:p>
      </dgm:t>
    </dgm:pt>
    <dgm:pt modelId="{D11916A9-2DAB-4D0B-BD72-A7FA481162DD}" type="parTrans" cxnId="{F79E2277-8EF3-400F-BEB7-8F927525B5FB}">
      <dgm:prSet/>
      <dgm:spPr/>
      <dgm:t>
        <a:bodyPr/>
        <a:lstStyle/>
        <a:p>
          <a:endParaRPr lang="en-AU"/>
        </a:p>
      </dgm:t>
    </dgm:pt>
    <dgm:pt modelId="{2308DFBF-5CAA-4A61-83D9-CB2596D9E2C7}" type="sibTrans" cxnId="{F79E2277-8EF3-400F-BEB7-8F927525B5FB}">
      <dgm:prSet/>
      <dgm:spPr/>
      <dgm:t>
        <a:bodyPr/>
        <a:lstStyle/>
        <a:p>
          <a:endParaRPr lang="en-AU"/>
        </a:p>
      </dgm:t>
    </dgm:pt>
    <dgm:pt modelId="{8BC41E21-19E0-4FAE-AF80-AA69951E8136}">
      <dgm:prSet phldrT="[Text]"/>
      <dgm:spPr/>
      <dgm:t>
        <a:bodyPr/>
        <a:lstStyle/>
        <a:p>
          <a:r>
            <a:rPr lang="en-AU" smtClean="0"/>
            <a:t>What’s the same?</a:t>
          </a:r>
          <a:endParaRPr lang="en-AU" dirty="0"/>
        </a:p>
      </dgm:t>
    </dgm:pt>
    <dgm:pt modelId="{FB0AE0B1-C7C5-46CA-9711-B85E7A9B6C25}" type="parTrans" cxnId="{16B2B4E2-CBA7-4EBA-9152-C5674DD7D2C8}">
      <dgm:prSet/>
      <dgm:spPr/>
      <dgm:t>
        <a:bodyPr/>
        <a:lstStyle/>
        <a:p>
          <a:endParaRPr lang="en-US"/>
        </a:p>
      </dgm:t>
    </dgm:pt>
    <dgm:pt modelId="{4DBA8F0F-A91C-4C08-8E85-A25BF820CABD}" type="sibTrans" cxnId="{16B2B4E2-CBA7-4EBA-9152-C5674DD7D2C8}">
      <dgm:prSet/>
      <dgm:spPr/>
      <dgm:t>
        <a:bodyPr/>
        <a:lstStyle/>
        <a:p>
          <a:endParaRPr lang="en-US"/>
        </a:p>
      </dgm:t>
    </dgm:pt>
    <dgm:pt modelId="{14CB9217-D755-4257-B4B0-0921C7CA17B9}">
      <dgm:prSet phldrT="[Text]"/>
      <dgm:spPr/>
      <dgm:t>
        <a:bodyPr/>
        <a:lstStyle/>
        <a:p>
          <a:r>
            <a:rPr lang="en-AU" dirty="0" smtClean="0"/>
            <a:t>What do they know?</a:t>
          </a:r>
          <a:endParaRPr lang="en-AU" dirty="0"/>
        </a:p>
      </dgm:t>
    </dgm:pt>
    <dgm:pt modelId="{3AB5D4D1-9F14-4EBA-82CC-95ACC89DDC84}" type="parTrans" cxnId="{3F4D1F7C-F725-4A6A-BB81-4C60CCFD48A2}">
      <dgm:prSet/>
      <dgm:spPr/>
      <dgm:t>
        <a:bodyPr/>
        <a:lstStyle/>
        <a:p>
          <a:endParaRPr lang="en-US"/>
        </a:p>
      </dgm:t>
    </dgm:pt>
    <dgm:pt modelId="{B9474095-E7CF-4599-AE3F-6293A48BD5BD}" type="sibTrans" cxnId="{3F4D1F7C-F725-4A6A-BB81-4C60CCFD48A2}">
      <dgm:prSet/>
      <dgm:spPr/>
      <dgm:t>
        <a:bodyPr/>
        <a:lstStyle/>
        <a:p>
          <a:endParaRPr lang="en-US"/>
        </a:p>
      </dgm:t>
    </dgm:pt>
    <dgm:pt modelId="{937815FC-C29A-4B5B-A2A5-623B3439B7FC}" type="pres">
      <dgm:prSet presAssocID="{176AB001-4754-48A5-9139-B67E64720B7D}" presName="matrix" presStyleCnt="0">
        <dgm:presLayoutVars>
          <dgm:chMax val="1"/>
          <dgm:dir/>
          <dgm:resizeHandles val="exact"/>
        </dgm:presLayoutVars>
      </dgm:prSet>
      <dgm:spPr/>
      <dgm:t>
        <a:bodyPr/>
        <a:lstStyle/>
        <a:p>
          <a:endParaRPr lang="en-US"/>
        </a:p>
      </dgm:t>
    </dgm:pt>
    <dgm:pt modelId="{E6B706F8-CB50-42EA-91F4-231C1B3A6388}" type="pres">
      <dgm:prSet presAssocID="{176AB001-4754-48A5-9139-B67E64720B7D}" presName="axisShape" presStyleLbl="bgShp" presStyleIdx="0" presStyleCnt="1"/>
      <dgm:spPr/>
      <dgm:t>
        <a:bodyPr/>
        <a:lstStyle/>
        <a:p>
          <a:endParaRPr lang="en-US"/>
        </a:p>
      </dgm:t>
    </dgm:pt>
    <dgm:pt modelId="{05765DFB-E377-4D70-A1A5-C409C99F1285}" type="pres">
      <dgm:prSet presAssocID="{176AB001-4754-48A5-9139-B67E64720B7D}" presName="rect1" presStyleLbl="node1" presStyleIdx="0" presStyleCnt="4">
        <dgm:presLayoutVars>
          <dgm:chMax val="0"/>
          <dgm:chPref val="0"/>
          <dgm:bulletEnabled val="1"/>
        </dgm:presLayoutVars>
      </dgm:prSet>
      <dgm:spPr/>
      <dgm:t>
        <a:bodyPr/>
        <a:lstStyle/>
        <a:p>
          <a:endParaRPr lang="en-US"/>
        </a:p>
      </dgm:t>
    </dgm:pt>
    <dgm:pt modelId="{733D9624-BD25-4FC4-9AFE-18AAE58B954E}" type="pres">
      <dgm:prSet presAssocID="{176AB001-4754-48A5-9139-B67E64720B7D}" presName="rect2" presStyleLbl="node1" presStyleIdx="1" presStyleCnt="4">
        <dgm:presLayoutVars>
          <dgm:chMax val="0"/>
          <dgm:chPref val="0"/>
          <dgm:bulletEnabled val="1"/>
        </dgm:presLayoutVars>
      </dgm:prSet>
      <dgm:spPr/>
      <dgm:t>
        <a:bodyPr/>
        <a:lstStyle/>
        <a:p>
          <a:endParaRPr lang="en-US"/>
        </a:p>
      </dgm:t>
    </dgm:pt>
    <dgm:pt modelId="{C4C7644A-C4BF-496A-84B6-AFD1FDDF39FE}" type="pres">
      <dgm:prSet presAssocID="{176AB001-4754-48A5-9139-B67E64720B7D}" presName="rect3" presStyleLbl="node1" presStyleIdx="2" presStyleCnt="4">
        <dgm:presLayoutVars>
          <dgm:chMax val="0"/>
          <dgm:chPref val="0"/>
          <dgm:bulletEnabled val="1"/>
        </dgm:presLayoutVars>
      </dgm:prSet>
      <dgm:spPr/>
      <dgm:t>
        <a:bodyPr/>
        <a:lstStyle/>
        <a:p>
          <a:endParaRPr lang="en-US"/>
        </a:p>
      </dgm:t>
    </dgm:pt>
    <dgm:pt modelId="{3BD27F76-149C-4302-9593-ECEA51ED6DE2}" type="pres">
      <dgm:prSet presAssocID="{176AB001-4754-48A5-9139-B67E64720B7D}" presName="rect4" presStyleLbl="node1" presStyleIdx="3" presStyleCnt="4">
        <dgm:presLayoutVars>
          <dgm:chMax val="0"/>
          <dgm:chPref val="0"/>
          <dgm:bulletEnabled val="1"/>
        </dgm:presLayoutVars>
      </dgm:prSet>
      <dgm:spPr/>
      <dgm:t>
        <a:bodyPr/>
        <a:lstStyle/>
        <a:p>
          <a:endParaRPr lang="en-US"/>
        </a:p>
      </dgm:t>
    </dgm:pt>
  </dgm:ptLst>
  <dgm:cxnLst>
    <dgm:cxn modelId="{F3985A5A-F196-446C-A83D-7A63433D894B}" type="presOf" srcId="{176AB001-4754-48A5-9139-B67E64720B7D}" destId="{937815FC-C29A-4B5B-A2A5-623B3439B7FC}" srcOrd="0" destOrd="0" presId="urn:microsoft.com/office/officeart/2005/8/layout/matrix2"/>
    <dgm:cxn modelId="{80B1AB54-E28E-4E8F-B8BE-E972803B7F07}" type="presOf" srcId="{4108A139-CBAE-4F26-B674-F321B9DC1F39}" destId="{C4C7644A-C4BF-496A-84B6-AFD1FDDF39FE}" srcOrd="0" destOrd="0" presId="urn:microsoft.com/office/officeart/2005/8/layout/matrix2"/>
    <dgm:cxn modelId="{16B2B4E2-CBA7-4EBA-9152-C5674DD7D2C8}" srcId="{176AB001-4754-48A5-9139-B67E64720B7D}" destId="{8BC41E21-19E0-4FAE-AF80-AA69951E8136}" srcOrd="3" destOrd="0" parTransId="{FB0AE0B1-C7C5-46CA-9711-B85E7A9B6C25}" sibTransId="{4DBA8F0F-A91C-4C08-8E85-A25BF820CABD}"/>
    <dgm:cxn modelId="{B2BB0B66-5F71-4FBB-A0FE-EDF8CFAB59FE}" type="presOf" srcId="{8BC41E21-19E0-4FAE-AF80-AA69951E8136}" destId="{3BD27F76-149C-4302-9593-ECEA51ED6DE2}" srcOrd="0" destOrd="0" presId="urn:microsoft.com/office/officeart/2005/8/layout/matrix2"/>
    <dgm:cxn modelId="{9F54FC94-B1A0-457E-872C-FB2D26BA5E9D}" srcId="{176AB001-4754-48A5-9139-B67E64720B7D}" destId="{3FEFFADE-4754-4C3B-9639-514032F3CFB0}" srcOrd="0" destOrd="0" parTransId="{0660FD6E-1086-4091-AE9D-DDADAE83CCED}" sibTransId="{8D8066C2-2310-422A-ABEB-5544A6BBB9C5}"/>
    <dgm:cxn modelId="{3F4D1F7C-F725-4A6A-BB81-4C60CCFD48A2}" srcId="{176AB001-4754-48A5-9139-B67E64720B7D}" destId="{14CB9217-D755-4257-B4B0-0921C7CA17B9}" srcOrd="1" destOrd="0" parTransId="{3AB5D4D1-9F14-4EBA-82CC-95ACC89DDC84}" sibTransId="{B9474095-E7CF-4599-AE3F-6293A48BD5BD}"/>
    <dgm:cxn modelId="{F79E2277-8EF3-400F-BEB7-8F927525B5FB}" srcId="{176AB001-4754-48A5-9139-B67E64720B7D}" destId="{4108A139-CBAE-4F26-B674-F321B9DC1F39}" srcOrd="2" destOrd="0" parTransId="{D11916A9-2DAB-4D0B-BD72-A7FA481162DD}" sibTransId="{2308DFBF-5CAA-4A61-83D9-CB2596D9E2C7}"/>
    <dgm:cxn modelId="{AE2E1FDC-4393-4142-B925-73D78AE37018}" type="presOf" srcId="{14CB9217-D755-4257-B4B0-0921C7CA17B9}" destId="{733D9624-BD25-4FC4-9AFE-18AAE58B954E}" srcOrd="0" destOrd="0" presId="urn:microsoft.com/office/officeart/2005/8/layout/matrix2"/>
    <dgm:cxn modelId="{48A61F66-BA95-48D2-9808-C11D709DC1D6}" type="presOf" srcId="{3FEFFADE-4754-4C3B-9639-514032F3CFB0}" destId="{05765DFB-E377-4D70-A1A5-C409C99F1285}" srcOrd="0" destOrd="0" presId="urn:microsoft.com/office/officeart/2005/8/layout/matrix2"/>
    <dgm:cxn modelId="{DF343911-C352-4E29-B69E-D26576B84F8F}" type="presParOf" srcId="{937815FC-C29A-4B5B-A2A5-623B3439B7FC}" destId="{E6B706F8-CB50-42EA-91F4-231C1B3A6388}" srcOrd="0" destOrd="0" presId="urn:microsoft.com/office/officeart/2005/8/layout/matrix2"/>
    <dgm:cxn modelId="{6487BA2E-45B5-43A9-8249-913E9C1DE770}" type="presParOf" srcId="{937815FC-C29A-4B5B-A2A5-623B3439B7FC}" destId="{05765DFB-E377-4D70-A1A5-C409C99F1285}" srcOrd="1" destOrd="0" presId="urn:microsoft.com/office/officeart/2005/8/layout/matrix2"/>
    <dgm:cxn modelId="{6D4570EE-79E2-4FA1-B3FC-1D90D27B461B}" type="presParOf" srcId="{937815FC-C29A-4B5B-A2A5-623B3439B7FC}" destId="{733D9624-BD25-4FC4-9AFE-18AAE58B954E}" srcOrd="2" destOrd="0" presId="urn:microsoft.com/office/officeart/2005/8/layout/matrix2"/>
    <dgm:cxn modelId="{796DCA68-ABE6-4FA9-9086-8B1912E99E8D}" type="presParOf" srcId="{937815FC-C29A-4B5B-A2A5-623B3439B7FC}" destId="{C4C7644A-C4BF-496A-84B6-AFD1FDDF39FE}" srcOrd="3" destOrd="0" presId="urn:microsoft.com/office/officeart/2005/8/layout/matrix2"/>
    <dgm:cxn modelId="{4DDA2D95-9043-4A37-B4CB-ABB6B10C75D6}" type="presParOf" srcId="{937815FC-C29A-4B5B-A2A5-623B3439B7FC}" destId="{3BD27F76-149C-4302-9593-ECEA51ED6DE2}"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5843062-EF3D-4CA5-AF69-3AEF83848080}" type="doc">
      <dgm:prSet loTypeId="urn:microsoft.com/office/officeart/2005/8/layout/hList1" loCatId="list" qsTypeId="urn:microsoft.com/office/officeart/2005/8/quickstyle/3d1" qsCatId="3D" csTypeId="urn:microsoft.com/office/officeart/2005/8/colors/colorful1" csCatId="colorful"/>
      <dgm:spPr/>
      <dgm:t>
        <a:bodyPr/>
        <a:lstStyle/>
        <a:p>
          <a:endParaRPr lang="en-US"/>
        </a:p>
      </dgm:t>
    </dgm:pt>
    <dgm:pt modelId="{8C7647AB-15C5-47C4-A8B7-AA4A51AB594F}">
      <dgm:prSet/>
      <dgm:spPr/>
      <dgm:t>
        <a:bodyPr/>
        <a:lstStyle/>
        <a:p>
          <a:pPr rtl="0"/>
          <a:r>
            <a:rPr lang="en-AU" b="1" dirty="0" smtClean="0"/>
            <a:t>Study skills workshops</a:t>
          </a:r>
          <a:endParaRPr lang="en-AU" dirty="0"/>
        </a:p>
      </dgm:t>
    </dgm:pt>
    <dgm:pt modelId="{339EA3BA-183A-4057-98FA-8C03735BD828}" type="parTrans" cxnId="{A55FCB8E-DCA7-4FE7-884B-840E49EF4461}">
      <dgm:prSet/>
      <dgm:spPr/>
      <dgm:t>
        <a:bodyPr/>
        <a:lstStyle/>
        <a:p>
          <a:endParaRPr lang="en-US"/>
        </a:p>
      </dgm:t>
    </dgm:pt>
    <dgm:pt modelId="{2D1749AB-75D1-4CFA-9784-B063E62E29D9}" type="sibTrans" cxnId="{A55FCB8E-DCA7-4FE7-884B-840E49EF4461}">
      <dgm:prSet/>
      <dgm:spPr/>
      <dgm:t>
        <a:bodyPr/>
        <a:lstStyle/>
        <a:p>
          <a:endParaRPr lang="en-US"/>
        </a:p>
      </dgm:t>
    </dgm:pt>
    <dgm:pt modelId="{064CAB63-9757-471B-B1F1-426655EFF23B}">
      <dgm:prSet/>
      <dgm:spPr/>
      <dgm:t>
        <a:bodyPr/>
        <a:lstStyle/>
        <a:p>
          <a:pPr rtl="0"/>
          <a:r>
            <a:rPr lang="en-AU" smtClean="0"/>
            <a:t>To develop good study habits</a:t>
          </a:r>
          <a:endParaRPr lang="en-AU"/>
        </a:p>
      </dgm:t>
    </dgm:pt>
    <dgm:pt modelId="{11E426A2-5A32-4F08-A380-9AB0B4DF70E9}" type="parTrans" cxnId="{17CAB2E2-1750-4C64-8E8F-5ED380E90FD5}">
      <dgm:prSet/>
      <dgm:spPr/>
      <dgm:t>
        <a:bodyPr/>
        <a:lstStyle/>
        <a:p>
          <a:endParaRPr lang="en-US"/>
        </a:p>
      </dgm:t>
    </dgm:pt>
    <dgm:pt modelId="{07C969F4-6069-463F-943E-867E675CC13A}" type="sibTrans" cxnId="{17CAB2E2-1750-4C64-8E8F-5ED380E90FD5}">
      <dgm:prSet/>
      <dgm:spPr/>
      <dgm:t>
        <a:bodyPr/>
        <a:lstStyle/>
        <a:p>
          <a:endParaRPr lang="en-US"/>
        </a:p>
      </dgm:t>
    </dgm:pt>
    <dgm:pt modelId="{C55C525D-8B34-4F4F-96BB-3B10E7C25A8B}">
      <dgm:prSet/>
      <dgm:spPr/>
      <dgm:t>
        <a:bodyPr/>
        <a:lstStyle/>
        <a:p>
          <a:pPr rtl="0"/>
          <a:r>
            <a:rPr lang="en-AU" b="1" smtClean="0"/>
            <a:t>Academic skills workshops</a:t>
          </a:r>
          <a:endParaRPr lang="en-AU"/>
        </a:p>
      </dgm:t>
    </dgm:pt>
    <dgm:pt modelId="{D6AB444A-ACB8-4058-849A-0CF3C9297132}" type="parTrans" cxnId="{435CA7DA-C33B-4408-84CE-DB41849EA36F}">
      <dgm:prSet/>
      <dgm:spPr/>
      <dgm:t>
        <a:bodyPr/>
        <a:lstStyle/>
        <a:p>
          <a:endParaRPr lang="en-US"/>
        </a:p>
      </dgm:t>
    </dgm:pt>
    <dgm:pt modelId="{4BC0FEAC-B922-4A2F-9C65-0B6051FE24E5}" type="sibTrans" cxnId="{435CA7DA-C33B-4408-84CE-DB41849EA36F}">
      <dgm:prSet/>
      <dgm:spPr/>
      <dgm:t>
        <a:bodyPr/>
        <a:lstStyle/>
        <a:p>
          <a:endParaRPr lang="en-US"/>
        </a:p>
      </dgm:t>
    </dgm:pt>
    <dgm:pt modelId="{C63B60C0-5EB7-45FE-82CA-6727E9761BE7}">
      <dgm:prSet/>
      <dgm:spPr/>
      <dgm:t>
        <a:bodyPr/>
        <a:lstStyle/>
        <a:p>
          <a:pPr rtl="0"/>
          <a:r>
            <a:rPr lang="en-AU" smtClean="0"/>
            <a:t>Task related workshops</a:t>
          </a:r>
          <a:endParaRPr lang="en-AU"/>
        </a:p>
      </dgm:t>
    </dgm:pt>
    <dgm:pt modelId="{769513F7-5E8F-4C88-A959-A291DFDC66D9}" type="parTrans" cxnId="{F7719A7C-35D4-4709-99B8-4CDF734DA3E8}">
      <dgm:prSet/>
      <dgm:spPr/>
      <dgm:t>
        <a:bodyPr/>
        <a:lstStyle/>
        <a:p>
          <a:endParaRPr lang="en-US"/>
        </a:p>
      </dgm:t>
    </dgm:pt>
    <dgm:pt modelId="{8A216018-D66D-4761-9FC4-F7C8BC4E7D59}" type="sibTrans" cxnId="{F7719A7C-35D4-4709-99B8-4CDF734DA3E8}">
      <dgm:prSet/>
      <dgm:spPr/>
      <dgm:t>
        <a:bodyPr/>
        <a:lstStyle/>
        <a:p>
          <a:endParaRPr lang="en-US"/>
        </a:p>
      </dgm:t>
    </dgm:pt>
    <dgm:pt modelId="{7195A0B1-753A-4F9B-8C1D-28160C7713BA}">
      <dgm:prSet/>
      <dgm:spPr/>
      <dgm:t>
        <a:bodyPr/>
        <a:lstStyle/>
        <a:p>
          <a:pPr rtl="0"/>
          <a:r>
            <a:rPr lang="en-AU" b="1" smtClean="0"/>
            <a:t>Individual assistance</a:t>
          </a:r>
          <a:endParaRPr lang="en-AU"/>
        </a:p>
      </dgm:t>
    </dgm:pt>
    <dgm:pt modelId="{B203E644-9BFC-46D5-915E-B5524EE3FB51}" type="parTrans" cxnId="{5CFDDDB5-3F2A-430F-B2FB-581F483D64DC}">
      <dgm:prSet/>
      <dgm:spPr/>
      <dgm:t>
        <a:bodyPr/>
        <a:lstStyle/>
        <a:p>
          <a:endParaRPr lang="en-US"/>
        </a:p>
      </dgm:t>
    </dgm:pt>
    <dgm:pt modelId="{E889CB2E-0A25-4EC1-8F71-B03596306DDA}" type="sibTrans" cxnId="{5CFDDDB5-3F2A-430F-B2FB-581F483D64DC}">
      <dgm:prSet/>
      <dgm:spPr/>
      <dgm:t>
        <a:bodyPr/>
        <a:lstStyle/>
        <a:p>
          <a:endParaRPr lang="en-US"/>
        </a:p>
      </dgm:t>
    </dgm:pt>
    <dgm:pt modelId="{4B735511-CDDB-455C-B798-B221B01B0CC9}">
      <dgm:prSet/>
      <dgm:spPr/>
      <dgm:t>
        <a:bodyPr/>
        <a:lstStyle/>
        <a:p>
          <a:pPr rtl="0"/>
          <a:r>
            <a:rPr lang="en-AU" smtClean="0"/>
            <a:t>Email, online and face to face</a:t>
          </a:r>
          <a:endParaRPr lang="en-AU"/>
        </a:p>
      </dgm:t>
    </dgm:pt>
    <dgm:pt modelId="{EBE1CC9E-F5CE-48C9-901A-BE3ED9540F8E}" type="parTrans" cxnId="{C0AC8DA9-8646-44A3-80AE-7CDD8366FDD6}">
      <dgm:prSet/>
      <dgm:spPr/>
      <dgm:t>
        <a:bodyPr/>
        <a:lstStyle/>
        <a:p>
          <a:endParaRPr lang="en-US"/>
        </a:p>
      </dgm:t>
    </dgm:pt>
    <dgm:pt modelId="{ADF80941-9F00-4098-934F-D1DA861FF454}" type="sibTrans" cxnId="{C0AC8DA9-8646-44A3-80AE-7CDD8366FDD6}">
      <dgm:prSet/>
      <dgm:spPr/>
      <dgm:t>
        <a:bodyPr/>
        <a:lstStyle/>
        <a:p>
          <a:endParaRPr lang="en-US"/>
        </a:p>
      </dgm:t>
    </dgm:pt>
    <dgm:pt modelId="{39EBFDB0-B8E7-41E5-BC39-9F79B82A26A1}" type="pres">
      <dgm:prSet presAssocID="{C5843062-EF3D-4CA5-AF69-3AEF83848080}" presName="Name0" presStyleCnt="0">
        <dgm:presLayoutVars>
          <dgm:dir/>
          <dgm:animLvl val="lvl"/>
          <dgm:resizeHandles val="exact"/>
        </dgm:presLayoutVars>
      </dgm:prSet>
      <dgm:spPr/>
      <dgm:t>
        <a:bodyPr/>
        <a:lstStyle/>
        <a:p>
          <a:endParaRPr lang="en-US"/>
        </a:p>
      </dgm:t>
    </dgm:pt>
    <dgm:pt modelId="{137EA073-FD17-4533-8D3F-F3C38DB63AC9}" type="pres">
      <dgm:prSet presAssocID="{8C7647AB-15C5-47C4-A8B7-AA4A51AB594F}" presName="composite" presStyleCnt="0"/>
      <dgm:spPr/>
      <dgm:t>
        <a:bodyPr/>
        <a:lstStyle/>
        <a:p>
          <a:endParaRPr lang="en-US"/>
        </a:p>
      </dgm:t>
    </dgm:pt>
    <dgm:pt modelId="{1171CB69-E9BB-40CC-A0F5-24746CAD3C06}" type="pres">
      <dgm:prSet presAssocID="{8C7647AB-15C5-47C4-A8B7-AA4A51AB594F}" presName="parTx" presStyleLbl="alignNode1" presStyleIdx="0" presStyleCnt="3">
        <dgm:presLayoutVars>
          <dgm:chMax val="0"/>
          <dgm:chPref val="0"/>
          <dgm:bulletEnabled val="1"/>
        </dgm:presLayoutVars>
      </dgm:prSet>
      <dgm:spPr/>
      <dgm:t>
        <a:bodyPr/>
        <a:lstStyle/>
        <a:p>
          <a:endParaRPr lang="en-US"/>
        </a:p>
      </dgm:t>
    </dgm:pt>
    <dgm:pt modelId="{2074C19C-415C-4020-BA4E-672A7E37B019}" type="pres">
      <dgm:prSet presAssocID="{8C7647AB-15C5-47C4-A8B7-AA4A51AB594F}" presName="desTx" presStyleLbl="alignAccFollowNode1" presStyleIdx="0" presStyleCnt="3">
        <dgm:presLayoutVars>
          <dgm:bulletEnabled val="1"/>
        </dgm:presLayoutVars>
      </dgm:prSet>
      <dgm:spPr/>
      <dgm:t>
        <a:bodyPr/>
        <a:lstStyle/>
        <a:p>
          <a:endParaRPr lang="en-US"/>
        </a:p>
      </dgm:t>
    </dgm:pt>
    <dgm:pt modelId="{973A6C7E-FF7F-4747-B36F-278C4BC350A0}" type="pres">
      <dgm:prSet presAssocID="{2D1749AB-75D1-4CFA-9784-B063E62E29D9}" presName="space" presStyleCnt="0"/>
      <dgm:spPr/>
      <dgm:t>
        <a:bodyPr/>
        <a:lstStyle/>
        <a:p>
          <a:endParaRPr lang="en-US"/>
        </a:p>
      </dgm:t>
    </dgm:pt>
    <dgm:pt modelId="{A1F733AE-77A1-4523-BFD5-7678344AFB66}" type="pres">
      <dgm:prSet presAssocID="{C55C525D-8B34-4F4F-96BB-3B10E7C25A8B}" presName="composite" presStyleCnt="0"/>
      <dgm:spPr/>
      <dgm:t>
        <a:bodyPr/>
        <a:lstStyle/>
        <a:p>
          <a:endParaRPr lang="en-US"/>
        </a:p>
      </dgm:t>
    </dgm:pt>
    <dgm:pt modelId="{59E3C867-D68F-42D6-BC5A-7300712E954B}" type="pres">
      <dgm:prSet presAssocID="{C55C525D-8B34-4F4F-96BB-3B10E7C25A8B}" presName="parTx" presStyleLbl="alignNode1" presStyleIdx="1" presStyleCnt="3">
        <dgm:presLayoutVars>
          <dgm:chMax val="0"/>
          <dgm:chPref val="0"/>
          <dgm:bulletEnabled val="1"/>
        </dgm:presLayoutVars>
      </dgm:prSet>
      <dgm:spPr/>
      <dgm:t>
        <a:bodyPr/>
        <a:lstStyle/>
        <a:p>
          <a:endParaRPr lang="en-US"/>
        </a:p>
      </dgm:t>
    </dgm:pt>
    <dgm:pt modelId="{1C2DB3C5-5B88-447B-8A1D-20C9EA04B5AD}" type="pres">
      <dgm:prSet presAssocID="{C55C525D-8B34-4F4F-96BB-3B10E7C25A8B}" presName="desTx" presStyleLbl="alignAccFollowNode1" presStyleIdx="1" presStyleCnt="3">
        <dgm:presLayoutVars>
          <dgm:bulletEnabled val="1"/>
        </dgm:presLayoutVars>
      </dgm:prSet>
      <dgm:spPr/>
      <dgm:t>
        <a:bodyPr/>
        <a:lstStyle/>
        <a:p>
          <a:endParaRPr lang="en-US"/>
        </a:p>
      </dgm:t>
    </dgm:pt>
    <dgm:pt modelId="{F54CFBF8-B788-48D4-92D3-3F5C40EA49CD}" type="pres">
      <dgm:prSet presAssocID="{4BC0FEAC-B922-4A2F-9C65-0B6051FE24E5}" presName="space" presStyleCnt="0"/>
      <dgm:spPr/>
      <dgm:t>
        <a:bodyPr/>
        <a:lstStyle/>
        <a:p>
          <a:endParaRPr lang="en-US"/>
        </a:p>
      </dgm:t>
    </dgm:pt>
    <dgm:pt modelId="{9EF81EE3-1D28-446D-9EDF-6695B0F43CB4}" type="pres">
      <dgm:prSet presAssocID="{7195A0B1-753A-4F9B-8C1D-28160C7713BA}" presName="composite" presStyleCnt="0"/>
      <dgm:spPr/>
      <dgm:t>
        <a:bodyPr/>
        <a:lstStyle/>
        <a:p>
          <a:endParaRPr lang="en-US"/>
        </a:p>
      </dgm:t>
    </dgm:pt>
    <dgm:pt modelId="{AC8118D3-D2C0-40AC-A59F-05CF4DE1040A}" type="pres">
      <dgm:prSet presAssocID="{7195A0B1-753A-4F9B-8C1D-28160C7713BA}" presName="parTx" presStyleLbl="alignNode1" presStyleIdx="2" presStyleCnt="3">
        <dgm:presLayoutVars>
          <dgm:chMax val="0"/>
          <dgm:chPref val="0"/>
          <dgm:bulletEnabled val="1"/>
        </dgm:presLayoutVars>
      </dgm:prSet>
      <dgm:spPr/>
      <dgm:t>
        <a:bodyPr/>
        <a:lstStyle/>
        <a:p>
          <a:endParaRPr lang="en-US"/>
        </a:p>
      </dgm:t>
    </dgm:pt>
    <dgm:pt modelId="{1574BD3E-945E-44DB-A623-FDB2D0B70B1A}" type="pres">
      <dgm:prSet presAssocID="{7195A0B1-753A-4F9B-8C1D-28160C7713BA}" presName="desTx" presStyleLbl="alignAccFollowNode1" presStyleIdx="2" presStyleCnt="3">
        <dgm:presLayoutVars>
          <dgm:bulletEnabled val="1"/>
        </dgm:presLayoutVars>
      </dgm:prSet>
      <dgm:spPr/>
      <dgm:t>
        <a:bodyPr/>
        <a:lstStyle/>
        <a:p>
          <a:endParaRPr lang="en-US"/>
        </a:p>
      </dgm:t>
    </dgm:pt>
  </dgm:ptLst>
  <dgm:cxnLst>
    <dgm:cxn modelId="{A55FCB8E-DCA7-4FE7-884B-840E49EF4461}" srcId="{C5843062-EF3D-4CA5-AF69-3AEF83848080}" destId="{8C7647AB-15C5-47C4-A8B7-AA4A51AB594F}" srcOrd="0" destOrd="0" parTransId="{339EA3BA-183A-4057-98FA-8C03735BD828}" sibTransId="{2D1749AB-75D1-4CFA-9784-B063E62E29D9}"/>
    <dgm:cxn modelId="{BBB3F84C-353F-43D3-B812-FD190DA84423}" type="presOf" srcId="{8C7647AB-15C5-47C4-A8B7-AA4A51AB594F}" destId="{1171CB69-E9BB-40CC-A0F5-24746CAD3C06}" srcOrd="0" destOrd="0" presId="urn:microsoft.com/office/officeart/2005/8/layout/hList1"/>
    <dgm:cxn modelId="{2BDB0C10-E713-452B-B8AB-AE1D838C0FFD}" type="presOf" srcId="{064CAB63-9757-471B-B1F1-426655EFF23B}" destId="{2074C19C-415C-4020-BA4E-672A7E37B019}" srcOrd="0" destOrd="0" presId="urn:microsoft.com/office/officeart/2005/8/layout/hList1"/>
    <dgm:cxn modelId="{6300EF23-5D64-4C65-B044-36C76194B4E5}" type="presOf" srcId="{7195A0B1-753A-4F9B-8C1D-28160C7713BA}" destId="{AC8118D3-D2C0-40AC-A59F-05CF4DE1040A}" srcOrd="0" destOrd="0" presId="urn:microsoft.com/office/officeart/2005/8/layout/hList1"/>
    <dgm:cxn modelId="{F7719A7C-35D4-4709-99B8-4CDF734DA3E8}" srcId="{C55C525D-8B34-4F4F-96BB-3B10E7C25A8B}" destId="{C63B60C0-5EB7-45FE-82CA-6727E9761BE7}" srcOrd="0" destOrd="0" parTransId="{769513F7-5E8F-4C88-A959-A291DFDC66D9}" sibTransId="{8A216018-D66D-4761-9FC4-F7C8BC4E7D59}"/>
    <dgm:cxn modelId="{5CFDDDB5-3F2A-430F-B2FB-581F483D64DC}" srcId="{C5843062-EF3D-4CA5-AF69-3AEF83848080}" destId="{7195A0B1-753A-4F9B-8C1D-28160C7713BA}" srcOrd="2" destOrd="0" parTransId="{B203E644-9BFC-46D5-915E-B5524EE3FB51}" sibTransId="{E889CB2E-0A25-4EC1-8F71-B03596306DDA}"/>
    <dgm:cxn modelId="{435CA7DA-C33B-4408-84CE-DB41849EA36F}" srcId="{C5843062-EF3D-4CA5-AF69-3AEF83848080}" destId="{C55C525D-8B34-4F4F-96BB-3B10E7C25A8B}" srcOrd="1" destOrd="0" parTransId="{D6AB444A-ACB8-4058-849A-0CF3C9297132}" sibTransId="{4BC0FEAC-B922-4A2F-9C65-0B6051FE24E5}"/>
    <dgm:cxn modelId="{CBAA3072-2D31-40BB-A7E6-E3AEA8499005}" type="presOf" srcId="{C55C525D-8B34-4F4F-96BB-3B10E7C25A8B}" destId="{59E3C867-D68F-42D6-BC5A-7300712E954B}" srcOrd="0" destOrd="0" presId="urn:microsoft.com/office/officeart/2005/8/layout/hList1"/>
    <dgm:cxn modelId="{17CAB2E2-1750-4C64-8E8F-5ED380E90FD5}" srcId="{8C7647AB-15C5-47C4-A8B7-AA4A51AB594F}" destId="{064CAB63-9757-471B-B1F1-426655EFF23B}" srcOrd="0" destOrd="0" parTransId="{11E426A2-5A32-4F08-A380-9AB0B4DF70E9}" sibTransId="{07C969F4-6069-463F-943E-867E675CC13A}"/>
    <dgm:cxn modelId="{D491D10C-02FF-40B8-953C-0A571EE6AFB9}" type="presOf" srcId="{4B735511-CDDB-455C-B798-B221B01B0CC9}" destId="{1574BD3E-945E-44DB-A623-FDB2D0B70B1A}" srcOrd="0" destOrd="0" presId="urn:microsoft.com/office/officeart/2005/8/layout/hList1"/>
    <dgm:cxn modelId="{A51E2561-8BC5-4DD3-8339-B4FC44923922}" type="presOf" srcId="{C63B60C0-5EB7-45FE-82CA-6727E9761BE7}" destId="{1C2DB3C5-5B88-447B-8A1D-20C9EA04B5AD}" srcOrd="0" destOrd="0" presId="urn:microsoft.com/office/officeart/2005/8/layout/hList1"/>
    <dgm:cxn modelId="{C0AC8DA9-8646-44A3-80AE-7CDD8366FDD6}" srcId="{7195A0B1-753A-4F9B-8C1D-28160C7713BA}" destId="{4B735511-CDDB-455C-B798-B221B01B0CC9}" srcOrd="0" destOrd="0" parTransId="{EBE1CC9E-F5CE-48C9-901A-BE3ED9540F8E}" sibTransId="{ADF80941-9F00-4098-934F-D1DA861FF454}"/>
    <dgm:cxn modelId="{F832A1F5-4836-4D89-B344-BDBD47ABDBA1}" type="presOf" srcId="{C5843062-EF3D-4CA5-AF69-3AEF83848080}" destId="{39EBFDB0-B8E7-41E5-BC39-9F79B82A26A1}" srcOrd="0" destOrd="0" presId="urn:microsoft.com/office/officeart/2005/8/layout/hList1"/>
    <dgm:cxn modelId="{46610616-DA34-4897-BDC1-D87D9DB070CA}" type="presParOf" srcId="{39EBFDB0-B8E7-41E5-BC39-9F79B82A26A1}" destId="{137EA073-FD17-4533-8D3F-F3C38DB63AC9}" srcOrd="0" destOrd="0" presId="urn:microsoft.com/office/officeart/2005/8/layout/hList1"/>
    <dgm:cxn modelId="{DF403EA2-9C21-4C1E-A83F-78E99DE9E585}" type="presParOf" srcId="{137EA073-FD17-4533-8D3F-F3C38DB63AC9}" destId="{1171CB69-E9BB-40CC-A0F5-24746CAD3C06}" srcOrd="0" destOrd="0" presId="urn:microsoft.com/office/officeart/2005/8/layout/hList1"/>
    <dgm:cxn modelId="{2EDF4F49-F112-4A8A-88CD-223B6D60222C}" type="presParOf" srcId="{137EA073-FD17-4533-8D3F-F3C38DB63AC9}" destId="{2074C19C-415C-4020-BA4E-672A7E37B019}" srcOrd="1" destOrd="0" presId="urn:microsoft.com/office/officeart/2005/8/layout/hList1"/>
    <dgm:cxn modelId="{F8CDF81D-A724-48F1-9F22-62C9070115DA}" type="presParOf" srcId="{39EBFDB0-B8E7-41E5-BC39-9F79B82A26A1}" destId="{973A6C7E-FF7F-4747-B36F-278C4BC350A0}" srcOrd="1" destOrd="0" presId="urn:microsoft.com/office/officeart/2005/8/layout/hList1"/>
    <dgm:cxn modelId="{832BF311-5BE5-4522-8062-E400D80AD11C}" type="presParOf" srcId="{39EBFDB0-B8E7-41E5-BC39-9F79B82A26A1}" destId="{A1F733AE-77A1-4523-BFD5-7678344AFB66}" srcOrd="2" destOrd="0" presId="urn:microsoft.com/office/officeart/2005/8/layout/hList1"/>
    <dgm:cxn modelId="{0EB3BF7A-EDAF-47D6-A636-251BFCF87A5E}" type="presParOf" srcId="{A1F733AE-77A1-4523-BFD5-7678344AFB66}" destId="{59E3C867-D68F-42D6-BC5A-7300712E954B}" srcOrd="0" destOrd="0" presId="urn:microsoft.com/office/officeart/2005/8/layout/hList1"/>
    <dgm:cxn modelId="{F551E3CB-2905-4F9C-96DE-B1268F32051B}" type="presParOf" srcId="{A1F733AE-77A1-4523-BFD5-7678344AFB66}" destId="{1C2DB3C5-5B88-447B-8A1D-20C9EA04B5AD}" srcOrd="1" destOrd="0" presId="urn:microsoft.com/office/officeart/2005/8/layout/hList1"/>
    <dgm:cxn modelId="{805F3738-8A39-49B0-AC6A-62892710FFCB}" type="presParOf" srcId="{39EBFDB0-B8E7-41E5-BC39-9F79B82A26A1}" destId="{F54CFBF8-B788-48D4-92D3-3F5C40EA49CD}" srcOrd="3" destOrd="0" presId="urn:microsoft.com/office/officeart/2005/8/layout/hList1"/>
    <dgm:cxn modelId="{112EE3C6-485B-424E-9F94-F1F7F452CA2C}" type="presParOf" srcId="{39EBFDB0-B8E7-41E5-BC39-9F79B82A26A1}" destId="{9EF81EE3-1D28-446D-9EDF-6695B0F43CB4}" srcOrd="4" destOrd="0" presId="urn:microsoft.com/office/officeart/2005/8/layout/hList1"/>
    <dgm:cxn modelId="{633129FC-39FA-4FEA-8B6D-F237EB4DBDD9}" type="presParOf" srcId="{9EF81EE3-1D28-446D-9EDF-6695B0F43CB4}" destId="{AC8118D3-D2C0-40AC-A59F-05CF4DE1040A}" srcOrd="0" destOrd="0" presId="urn:microsoft.com/office/officeart/2005/8/layout/hList1"/>
    <dgm:cxn modelId="{88577F11-5E8B-492B-8F89-79F8250AAEA0}" type="presParOf" srcId="{9EF81EE3-1D28-446D-9EDF-6695B0F43CB4}" destId="{1574BD3E-945E-44DB-A623-FDB2D0B70B1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1E66D4A-611B-4CDA-AFB1-4A0FAEEB8224}" type="doc">
      <dgm:prSet loTypeId="urn:microsoft.com/office/officeart/2005/8/layout/equation1" loCatId="process" qsTypeId="urn:microsoft.com/office/officeart/2005/8/quickstyle/3d1" qsCatId="3D" csTypeId="urn:microsoft.com/office/officeart/2005/8/colors/colorful1" csCatId="colorful" phldr="1"/>
      <dgm:spPr/>
      <dgm:t>
        <a:bodyPr/>
        <a:lstStyle/>
        <a:p>
          <a:endParaRPr lang="en-US"/>
        </a:p>
      </dgm:t>
    </dgm:pt>
    <dgm:pt modelId="{D2C2D139-4ADE-42B5-9E95-8A2841F45BB9}">
      <dgm:prSet/>
      <dgm:spPr/>
      <dgm:t>
        <a:bodyPr/>
        <a:lstStyle/>
        <a:p>
          <a:pPr rtl="0"/>
          <a:r>
            <a:rPr lang="en-AU" dirty="0" smtClean="0"/>
            <a:t>Learning Development workshops and resources</a:t>
          </a:r>
          <a:endParaRPr lang="en-AU" dirty="0"/>
        </a:p>
      </dgm:t>
    </dgm:pt>
    <dgm:pt modelId="{007EB8A2-87F6-425F-9422-F02069756A61}" type="parTrans" cxnId="{37AE46FB-DD76-4334-AA72-6BDCE3D7ED7C}">
      <dgm:prSet/>
      <dgm:spPr/>
      <dgm:t>
        <a:bodyPr/>
        <a:lstStyle/>
        <a:p>
          <a:endParaRPr lang="en-US"/>
        </a:p>
      </dgm:t>
    </dgm:pt>
    <dgm:pt modelId="{2221A4BF-017F-4FB4-800D-D13E01B7C931}" type="sibTrans" cxnId="{37AE46FB-DD76-4334-AA72-6BDCE3D7ED7C}">
      <dgm:prSet/>
      <dgm:spPr/>
      <dgm:t>
        <a:bodyPr/>
        <a:lstStyle/>
        <a:p>
          <a:endParaRPr lang="en-US"/>
        </a:p>
      </dgm:t>
    </dgm:pt>
    <dgm:pt modelId="{F597A608-180D-4A06-913C-54EBD99EC6CC}">
      <dgm:prSet/>
      <dgm:spPr/>
      <dgm:t>
        <a:bodyPr/>
        <a:lstStyle/>
        <a:p>
          <a:pPr rtl="0"/>
          <a:r>
            <a:rPr lang="en-AU" dirty="0" smtClean="0"/>
            <a:t>Students achieve their best</a:t>
          </a:r>
          <a:endParaRPr lang="en-AU" dirty="0"/>
        </a:p>
      </dgm:t>
    </dgm:pt>
    <dgm:pt modelId="{1C47EC63-5582-42F8-ADA6-E2E20462F6E4}" type="parTrans" cxnId="{C1FD1D50-43DE-4564-B00F-1EE3B9AFA895}">
      <dgm:prSet/>
      <dgm:spPr/>
      <dgm:t>
        <a:bodyPr/>
        <a:lstStyle/>
        <a:p>
          <a:endParaRPr lang="en-US"/>
        </a:p>
      </dgm:t>
    </dgm:pt>
    <dgm:pt modelId="{D31A7149-B015-4B65-8355-AC7B45CB9803}" type="sibTrans" cxnId="{C1FD1D50-43DE-4564-B00F-1EE3B9AFA895}">
      <dgm:prSet/>
      <dgm:spPr/>
      <dgm:t>
        <a:bodyPr/>
        <a:lstStyle/>
        <a:p>
          <a:endParaRPr lang="en-US"/>
        </a:p>
      </dgm:t>
    </dgm:pt>
    <dgm:pt modelId="{3EAA3642-768E-4718-AE15-28CAAA7449AD}" type="pres">
      <dgm:prSet presAssocID="{C1E66D4A-611B-4CDA-AFB1-4A0FAEEB8224}" presName="linearFlow" presStyleCnt="0">
        <dgm:presLayoutVars>
          <dgm:dir/>
          <dgm:resizeHandles val="exact"/>
        </dgm:presLayoutVars>
      </dgm:prSet>
      <dgm:spPr/>
      <dgm:t>
        <a:bodyPr/>
        <a:lstStyle/>
        <a:p>
          <a:endParaRPr lang="en-US"/>
        </a:p>
      </dgm:t>
    </dgm:pt>
    <dgm:pt modelId="{D28D1E71-A32C-4FA9-8FE3-70FA59B30EE8}" type="pres">
      <dgm:prSet presAssocID="{D2C2D139-4ADE-42B5-9E95-8A2841F45BB9}" presName="node" presStyleLbl="node1" presStyleIdx="0" presStyleCnt="2">
        <dgm:presLayoutVars>
          <dgm:bulletEnabled val="1"/>
        </dgm:presLayoutVars>
      </dgm:prSet>
      <dgm:spPr/>
      <dgm:t>
        <a:bodyPr/>
        <a:lstStyle/>
        <a:p>
          <a:endParaRPr lang="en-US"/>
        </a:p>
      </dgm:t>
    </dgm:pt>
    <dgm:pt modelId="{693C7851-BEDF-4E18-A6B5-527B0828F7DF}" type="pres">
      <dgm:prSet presAssocID="{2221A4BF-017F-4FB4-800D-D13E01B7C931}" presName="spacerL" presStyleCnt="0"/>
      <dgm:spPr/>
    </dgm:pt>
    <dgm:pt modelId="{08F106EC-CD33-44BA-8EBC-1A309656C6F1}" type="pres">
      <dgm:prSet presAssocID="{2221A4BF-017F-4FB4-800D-D13E01B7C931}" presName="sibTrans" presStyleLbl="sibTrans2D1" presStyleIdx="0" presStyleCnt="1"/>
      <dgm:spPr/>
      <dgm:t>
        <a:bodyPr/>
        <a:lstStyle/>
        <a:p>
          <a:endParaRPr lang="en-US"/>
        </a:p>
      </dgm:t>
    </dgm:pt>
    <dgm:pt modelId="{735A8212-E04A-49AD-AE15-3791EBB19C79}" type="pres">
      <dgm:prSet presAssocID="{2221A4BF-017F-4FB4-800D-D13E01B7C931}" presName="spacerR" presStyleCnt="0"/>
      <dgm:spPr/>
    </dgm:pt>
    <dgm:pt modelId="{A167747F-D0BA-449B-8C86-08F933F4428B}" type="pres">
      <dgm:prSet presAssocID="{F597A608-180D-4A06-913C-54EBD99EC6CC}" presName="node" presStyleLbl="node1" presStyleIdx="1" presStyleCnt="2">
        <dgm:presLayoutVars>
          <dgm:bulletEnabled val="1"/>
        </dgm:presLayoutVars>
      </dgm:prSet>
      <dgm:spPr/>
      <dgm:t>
        <a:bodyPr/>
        <a:lstStyle/>
        <a:p>
          <a:endParaRPr lang="en-US"/>
        </a:p>
      </dgm:t>
    </dgm:pt>
  </dgm:ptLst>
  <dgm:cxnLst>
    <dgm:cxn modelId="{482B8097-7B54-4A04-9912-522BA8951D00}" type="presOf" srcId="{D2C2D139-4ADE-42B5-9E95-8A2841F45BB9}" destId="{D28D1E71-A32C-4FA9-8FE3-70FA59B30EE8}" srcOrd="0" destOrd="0" presId="urn:microsoft.com/office/officeart/2005/8/layout/equation1"/>
    <dgm:cxn modelId="{37AE46FB-DD76-4334-AA72-6BDCE3D7ED7C}" srcId="{C1E66D4A-611B-4CDA-AFB1-4A0FAEEB8224}" destId="{D2C2D139-4ADE-42B5-9E95-8A2841F45BB9}" srcOrd="0" destOrd="0" parTransId="{007EB8A2-87F6-425F-9422-F02069756A61}" sibTransId="{2221A4BF-017F-4FB4-800D-D13E01B7C931}"/>
    <dgm:cxn modelId="{A18F430B-843A-4EAF-930A-EB4E630CA79A}" type="presOf" srcId="{2221A4BF-017F-4FB4-800D-D13E01B7C931}" destId="{08F106EC-CD33-44BA-8EBC-1A309656C6F1}" srcOrd="0" destOrd="0" presId="urn:microsoft.com/office/officeart/2005/8/layout/equation1"/>
    <dgm:cxn modelId="{86E24790-6AA3-4678-B207-CBFC3333EBBD}" type="presOf" srcId="{F597A608-180D-4A06-913C-54EBD99EC6CC}" destId="{A167747F-D0BA-449B-8C86-08F933F4428B}" srcOrd="0" destOrd="0" presId="urn:microsoft.com/office/officeart/2005/8/layout/equation1"/>
    <dgm:cxn modelId="{C1FD1D50-43DE-4564-B00F-1EE3B9AFA895}" srcId="{C1E66D4A-611B-4CDA-AFB1-4A0FAEEB8224}" destId="{F597A608-180D-4A06-913C-54EBD99EC6CC}" srcOrd="1" destOrd="0" parTransId="{1C47EC63-5582-42F8-ADA6-E2E20462F6E4}" sibTransId="{D31A7149-B015-4B65-8355-AC7B45CB9803}"/>
    <dgm:cxn modelId="{4C61D6EE-A43D-443E-9510-9115CC802D7C}" type="presOf" srcId="{C1E66D4A-611B-4CDA-AFB1-4A0FAEEB8224}" destId="{3EAA3642-768E-4718-AE15-28CAAA7449AD}" srcOrd="0" destOrd="0" presId="urn:microsoft.com/office/officeart/2005/8/layout/equation1"/>
    <dgm:cxn modelId="{555A552D-E675-47D6-A6E8-CD7106C9B478}" type="presParOf" srcId="{3EAA3642-768E-4718-AE15-28CAAA7449AD}" destId="{D28D1E71-A32C-4FA9-8FE3-70FA59B30EE8}" srcOrd="0" destOrd="0" presId="urn:microsoft.com/office/officeart/2005/8/layout/equation1"/>
    <dgm:cxn modelId="{080F7607-AE37-4CF1-833C-4D3C50FB64B3}" type="presParOf" srcId="{3EAA3642-768E-4718-AE15-28CAAA7449AD}" destId="{693C7851-BEDF-4E18-A6B5-527B0828F7DF}" srcOrd="1" destOrd="0" presId="urn:microsoft.com/office/officeart/2005/8/layout/equation1"/>
    <dgm:cxn modelId="{2B7A3A33-98AD-4714-880C-3C7409FDBACC}" type="presParOf" srcId="{3EAA3642-768E-4718-AE15-28CAAA7449AD}" destId="{08F106EC-CD33-44BA-8EBC-1A309656C6F1}" srcOrd="2" destOrd="0" presId="urn:microsoft.com/office/officeart/2005/8/layout/equation1"/>
    <dgm:cxn modelId="{1E7920B9-BE0D-4329-8253-016CFA77AE95}" type="presParOf" srcId="{3EAA3642-768E-4718-AE15-28CAAA7449AD}" destId="{735A8212-E04A-49AD-AE15-3791EBB19C79}" srcOrd="3" destOrd="0" presId="urn:microsoft.com/office/officeart/2005/8/layout/equation1"/>
    <dgm:cxn modelId="{FC9802E4-C528-4A24-8FF8-D915942ED3E2}" type="presParOf" srcId="{3EAA3642-768E-4718-AE15-28CAAA7449AD}" destId="{A167747F-D0BA-449B-8C86-08F933F4428B}" srcOrd="4"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10E7AE5-5944-4375-AF8F-81908D3339B9}" type="doc">
      <dgm:prSet loTypeId="urn:microsoft.com/office/officeart/2011/layout/TabList" loCatId="list" qsTypeId="urn:microsoft.com/office/officeart/2005/8/quickstyle/3d1" qsCatId="3D" csTypeId="urn:microsoft.com/office/officeart/2005/8/colors/colorful1" csCatId="colorful" phldr="1"/>
      <dgm:spPr/>
      <dgm:t>
        <a:bodyPr/>
        <a:lstStyle/>
        <a:p>
          <a:endParaRPr lang="en-US"/>
        </a:p>
      </dgm:t>
    </dgm:pt>
    <dgm:pt modelId="{A0E40F98-FA79-4801-886A-23C7E95B66B5}">
      <dgm:prSet/>
      <dgm:spPr/>
      <dgm:t>
        <a:bodyPr/>
        <a:lstStyle/>
        <a:p>
          <a:pPr rtl="0"/>
          <a:r>
            <a:rPr lang="en-AU" dirty="0" smtClean="0"/>
            <a:t>Explore </a:t>
          </a:r>
          <a:r>
            <a:rPr lang="en-AU" dirty="0" err="1" smtClean="0"/>
            <a:t>UoN’s</a:t>
          </a:r>
          <a:r>
            <a:rPr lang="en-AU" dirty="0" smtClean="0"/>
            <a:t> Future students website </a:t>
          </a:r>
          <a:r>
            <a:rPr lang="en-AU" dirty="0" smtClean="0">
              <a:hlinkClick xmlns:r="http://schemas.openxmlformats.org/officeDocument/2006/relationships" r:id="rId1"/>
            </a:rPr>
            <a:t>http://www.newcastle.edu.au/future-students</a:t>
          </a:r>
          <a:endParaRPr lang="en-US" dirty="0"/>
        </a:p>
      </dgm:t>
    </dgm:pt>
    <dgm:pt modelId="{D5E1C339-AE91-498B-B218-CD786B832C0A}" type="parTrans" cxnId="{F8A0A2C8-AE31-40D5-82B9-057C3C2BDE1D}">
      <dgm:prSet/>
      <dgm:spPr/>
      <dgm:t>
        <a:bodyPr/>
        <a:lstStyle/>
        <a:p>
          <a:endParaRPr lang="en-US"/>
        </a:p>
      </dgm:t>
    </dgm:pt>
    <dgm:pt modelId="{924CD1EC-B0EE-45E0-92D8-7B26114379A3}" type="sibTrans" cxnId="{F8A0A2C8-AE31-40D5-82B9-057C3C2BDE1D}">
      <dgm:prSet/>
      <dgm:spPr/>
      <dgm:t>
        <a:bodyPr/>
        <a:lstStyle/>
        <a:p>
          <a:endParaRPr lang="en-US"/>
        </a:p>
      </dgm:t>
    </dgm:pt>
    <dgm:pt modelId="{3F29A502-D4C6-4FE1-86AE-DCC050404A42}">
      <dgm:prSet/>
      <dgm:spPr/>
      <dgm:t>
        <a:bodyPr/>
        <a:lstStyle/>
        <a:p>
          <a:pPr rtl="0"/>
          <a:r>
            <a:rPr lang="en-AU" dirty="0" smtClean="0"/>
            <a:t>Explore Learning Development at </a:t>
          </a:r>
          <a:r>
            <a:rPr lang="en-US" dirty="0" smtClean="0">
              <a:hlinkClick xmlns:r="http://schemas.openxmlformats.org/officeDocument/2006/relationships" r:id="rId2"/>
            </a:rPr>
            <a:t>http://www.newcastle.edu.au/current-students/learning/study-skills/develop-your-skills</a:t>
          </a:r>
          <a:r>
            <a:rPr lang="en-US" dirty="0" smtClean="0"/>
            <a:t>  </a:t>
          </a:r>
          <a:endParaRPr lang="en-AU" dirty="0"/>
        </a:p>
      </dgm:t>
    </dgm:pt>
    <dgm:pt modelId="{CADA2BA3-DC3F-4C94-966C-8C12B910AC03}" type="parTrans" cxnId="{42850478-C679-4D39-9005-FA869CFB5E59}">
      <dgm:prSet/>
      <dgm:spPr/>
      <dgm:t>
        <a:bodyPr/>
        <a:lstStyle/>
        <a:p>
          <a:endParaRPr lang="en-US"/>
        </a:p>
      </dgm:t>
    </dgm:pt>
    <dgm:pt modelId="{5290F30D-4966-4379-A9F2-4E924D3E6C5A}" type="sibTrans" cxnId="{42850478-C679-4D39-9005-FA869CFB5E59}">
      <dgm:prSet/>
      <dgm:spPr/>
      <dgm:t>
        <a:bodyPr/>
        <a:lstStyle/>
        <a:p>
          <a:endParaRPr lang="en-US"/>
        </a:p>
      </dgm:t>
    </dgm:pt>
    <dgm:pt modelId="{D7C9D89C-29E0-4217-8591-84797C68946C}">
      <dgm:prSet/>
      <dgm:spPr/>
      <dgm:t>
        <a:bodyPr/>
        <a:lstStyle/>
        <a:p>
          <a:pPr rtl="0"/>
          <a:r>
            <a:rPr lang="en-AU" dirty="0" smtClean="0"/>
            <a:t>Email </a:t>
          </a:r>
          <a:r>
            <a:rPr lang="en-AU" dirty="0" smtClean="0">
              <a:hlinkClick xmlns:r="http://schemas.openxmlformats.org/officeDocument/2006/relationships" r:id="rId3"/>
            </a:rPr>
            <a:t>alison.hillier@newcastle.edu.au</a:t>
          </a:r>
          <a:r>
            <a:rPr lang="en-AU" dirty="0" smtClean="0"/>
            <a:t> with any questions</a:t>
          </a:r>
          <a:endParaRPr lang="en-AU" dirty="0"/>
        </a:p>
      </dgm:t>
    </dgm:pt>
    <dgm:pt modelId="{BB54751B-1CA9-44A9-BC37-408DF9B66D7E}" type="parTrans" cxnId="{7DB92C9F-5909-4F93-9623-16E7A297A572}">
      <dgm:prSet/>
      <dgm:spPr/>
      <dgm:t>
        <a:bodyPr/>
        <a:lstStyle/>
        <a:p>
          <a:endParaRPr lang="en-US"/>
        </a:p>
      </dgm:t>
    </dgm:pt>
    <dgm:pt modelId="{6949FD24-209D-41A8-92EE-79E3C0DA2B5A}" type="sibTrans" cxnId="{7DB92C9F-5909-4F93-9623-16E7A297A572}">
      <dgm:prSet/>
      <dgm:spPr/>
      <dgm:t>
        <a:bodyPr/>
        <a:lstStyle/>
        <a:p>
          <a:endParaRPr lang="en-US"/>
        </a:p>
      </dgm:t>
    </dgm:pt>
    <dgm:pt modelId="{E6BD760D-9F76-411D-A1D7-3CBF72205E28}">
      <dgm:prSet/>
      <dgm:spPr/>
      <dgm:t>
        <a:bodyPr/>
        <a:lstStyle/>
        <a:p>
          <a:pPr rtl="0"/>
          <a:endParaRPr lang="en-US" dirty="0"/>
        </a:p>
      </dgm:t>
    </dgm:pt>
    <dgm:pt modelId="{FBD89833-B689-4F0C-9E8E-B63202E58C3C}" type="parTrans" cxnId="{5F18C705-A269-4581-89C0-6216D4E09B55}">
      <dgm:prSet/>
      <dgm:spPr/>
      <dgm:t>
        <a:bodyPr/>
        <a:lstStyle/>
        <a:p>
          <a:endParaRPr lang="en-US"/>
        </a:p>
      </dgm:t>
    </dgm:pt>
    <dgm:pt modelId="{CA7CA059-2F8F-49BE-AB3A-B21D1DC83C18}" type="sibTrans" cxnId="{5F18C705-A269-4581-89C0-6216D4E09B55}">
      <dgm:prSet/>
      <dgm:spPr/>
      <dgm:t>
        <a:bodyPr/>
        <a:lstStyle/>
        <a:p>
          <a:endParaRPr lang="en-US"/>
        </a:p>
      </dgm:t>
    </dgm:pt>
    <dgm:pt modelId="{97AEBB72-F319-489B-9D32-0C2E1D70364E}">
      <dgm:prSet/>
      <dgm:spPr/>
      <dgm:t>
        <a:bodyPr/>
        <a:lstStyle/>
        <a:p>
          <a:pPr rtl="0"/>
          <a:endParaRPr lang="en-AU" dirty="0"/>
        </a:p>
      </dgm:t>
    </dgm:pt>
    <dgm:pt modelId="{5BAE8CE8-1953-4F1C-8CEB-BE47706FE70A}" type="parTrans" cxnId="{D9653975-699B-4BCB-B88B-50BBA7480831}">
      <dgm:prSet/>
      <dgm:spPr/>
      <dgm:t>
        <a:bodyPr/>
        <a:lstStyle/>
        <a:p>
          <a:endParaRPr lang="en-US"/>
        </a:p>
      </dgm:t>
    </dgm:pt>
    <dgm:pt modelId="{5EEECE5B-66E5-45BB-A949-E0720452C212}" type="sibTrans" cxnId="{D9653975-699B-4BCB-B88B-50BBA7480831}">
      <dgm:prSet/>
      <dgm:spPr/>
      <dgm:t>
        <a:bodyPr/>
        <a:lstStyle/>
        <a:p>
          <a:endParaRPr lang="en-US"/>
        </a:p>
      </dgm:t>
    </dgm:pt>
    <dgm:pt modelId="{9020CBC7-323F-4BEE-902F-2007906FDE5B}">
      <dgm:prSet/>
      <dgm:spPr/>
      <dgm:t>
        <a:bodyPr/>
        <a:lstStyle/>
        <a:p>
          <a:pPr rtl="0"/>
          <a:endParaRPr lang="en-AU" dirty="0"/>
        </a:p>
      </dgm:t>
    </dgm:pt>
    <dgm:pt modelId="{8551FBE2-ED10-450C-98A6-BBD34DA68FCC}" type="parTrans" cxnId="{F04220E6-A7D1-4ACD-A790-997170A77F74}">
      <dgm:prSet/>
      <dgm:spPr/>
      <dgm:t>
        <a:bodyPr/>
        <a:lstStyle/>
        <a:p>
          <a:endParaRPr lang="en-US"/>
        </a:p>
      </dgm:t>
    </dgm:pt>
    <dgm:pt modelId="{24F8F562-44F9-47AB-9658-FA49F767B26D}" type="sibTrans" cxnId="{F04220E6-A7D1-4ACD-A790-997170A77F74}">
      <dgm:prSet/>
      <dgm:spPr/>
      <dgm:t>
        <a:bodyPr/>
        <a:lstStyle/>
        <a:p>
          <a:endParaRPr lang="en-US"/>
        </a:p>
      </dgm:t>
    </dgm:pt>
    <dgm:pt modelId="{C577AFA8-736E-4D8E-BB23-A782EA14D973}" type="pres">
      <dgm:prSet presAssocID="{F10E7AE5-5944-4375-AF8F-81908D3339B9}" presName="Name0" presStyleCnt="0">
        <dgm:presLayoutVars>
          <dgm:chMax/>
          <dgm:chPref val="3"/>
          <dgm:dir/>
          <dgm:animOne val="branch"/>
          <dgm:animLvl val="lvl"/>
        </dgm:presLayoutVars>
      </dgm:prSet>
      <dgm:spPr/>
      <dgm:t>
        <a:bodyPr/>
        <a:lstStyle/>
        <a:p>
          <a:endParaRPr lang="en-US"/>
        </a:p>
      </dgm:t>
    </dgm:pt>
    <dgm:pt modelId="{1415131C-E623-4F98-A60C-C7CAEBA2D41B}" type="pres">
      <dgm:prSet presAssocID="{E6BD760D-9F76-411D-A1D7-3CBF72205E28}" presName="composite" presStyleCnt="0"/>
      <dgm:spPr/>
    </dgm:pt>
    <dgm:pt modelId="{F4F583D3-E29C-4B92-A4D4-F22F8165198F}" type="pres">
      <dgm:prSet presAssocID="{E6BD760D-9F76-411D-A1D7-3CBF72205E28}" presName="FirstChild" presStyleLbl="revTx" presStyleIdx="0" presStyleCnt="3">
        <dgm:presLayoutVars>
          <dgm:chMax val="0"/>
          <dgm:chPref val="0"/>
          <dgm:bulletEnabled val="1"/>
        </dgm:presLayoutVars>
      </dgm:prSet>
      <dgm:spPr/>
      <dgm:t>
        <a:bodyPr/>
        <a:lstStyle/>
        <a:p>
          <a:endParaRPr lang="en-US"/>
        </a:p>
      </dgm:t>
    </dgm:pt>
    <dgm:pt modelId="{1CB48B8D-794C-4D47-A91C-9ED51A56D5E8}" type="pres">
      <dgm:prSet presAssocID="{E6BD760D-9F76-411D-A1D7-3CBF72205E28}" presName="Parent" presStyleLbl="alignNode1" presStyleIdx="0" presStyleCnt="3">
        <dgm:presLayoutVars>
          <dgm:chMax val="3"/>
          <dgm:chPref val="3"/>
          <dgm:bulletEnabled val="1"/>
        </dgm:presLayoutVars>
      </dgm:prSet>
      <dgm:spPr/>
      <dgm:t>
        <a:bodyPr/>
        <a:lstStyle/>
        <a:p>
          <a:endParaRPr lang="en-US"/>
        </a:p>
      </dgm:t>
    </dgm:pt>
    <dgm:pt modelId="{6DD1CFE6-BD44-47CE-ADCB-385E001E4F71}" type="pres">
      <dgm:prSet presAssocID="{E6BD760D-9F76-411D-A1D7-3CBF72205E28}" presName="Accent" presStyleLbl="parChTrans1D1" presStyleIdx="0" presStyleCnt="3"/>
      <dgm:spPr/>
    </dgm:pt>
    <dgm:pt modelId="{1F564CB7-8D15-436D-8826-54447F391674}" type="pres">
      <dgm:prSet presAssocID="{CA7CA059-2F8F-49BE-AB3A-B21D1DC83C18}" presName="sibTrans" presStyleCnt="0"/>
      <dgm:spPr/>
    </dgm:pt>
    <dgm:pt modelId="{E0B3B6B5-777C-4EA6-9882-AF595996685A}" type="pres">
      <dgm:prSet presAssocID="{97AEBB72-F319-489B-9D32-0C2E1D70364E}" presName="composite" presStyleCnt="0"/>
      <dgm:spPr/>
    </dgm:pt>
    <dgm:pt modelId="{63319A67-1281-4016-A8CC-05FF81C6BFDE}" type="pres">
      <dgm:prSet presAssocID="{97AEBB72-F319-489B-9D32-0C2E1D70364E}" presName="FirstChild" presStyleLbl="revTx" presStyleIdx="1" presStyleCnt="3">
        <dgm:presLayoutVars>
          <dgm:chMax val="0"/>
          <dgm:chPref val="0"/>
          <dgm:bulletEnabled val="1"/>
        </dgm:presLayoutVars>
      </dgm:prSet>
      <dgm:spPr/>
      <dgm:t>
        <a:bodyPr/>
        <a:lstStyle/>
        <a:p>
          <a:endParaRPr lang="en-US"/>
        </a:p>
      </dgm:t>
    </dgm:pt>
    <dgm:pt modelId="{0598C101-D9CC-469B-BE5B-9F2E42A8B36D}" type="pres">
      <dgm:prSet presAssocID="{97AEBB72-F319-489B-9D32-0C2E1D70364E}" presName="Parent" presStyleLbl="alignNode1" presStyleIdx="1" presStyleCnt="3">
        <dgm:presLayoutVars>
          <dgm:chMax val="3"/>
          <dgm:chPref val="3"/>
          <dgm:bulletEnabled val="1"/>
        </dgm:presLayoutVars>
      </dgm:prSet>
      <dgm:spPr/>
      <dgm:t>
        <a:bodyPr/>
        <a:lstStyle/>
        <a:p>
          <a:endParaRPr lang="en-US"/>
        </a:p>
      </dgm:t>
    </dgm:pt>
    <dgm:pt modelId="{4E7C6621-CF27-4484-A317-57B11BB71E3E}" type="pres">
      <dgm:prSet presAssocID="{97AEBB72-F319-489B-9D32-0C2E1D70364E}" presName="Accent" presStyleLbl="parChTrans1D1" presStyleIdx="1" presStyleCnt="3"/>
      <dgm:spPr/>
    </dgm:pt>
    <dgm:pt modelId="{F7FD7D99-D53C-4000-91D3-814D6CDB6D1F}" type="pres">
      <dgm:prSet presAssocID="{5EEECE5B-66E5-45BB-A949-E0720452C212}" presName="sibTrans" presStyleCnt="0"/>
      <dgm:spPr/>
    </dgm:pt>
    <dgm:pt modelId="{1BA56435-E8BE-4F77-A1DE-89EF97FAB344}" type="pres">
      <dgm:prSet presAssocID="{9020CBC7-323F-4BEE-902F-2007906FDE5B}" presName="composite" presStyleCnt="0"/>
      <dgm:spPr/>
    </dgm:pt>
    <dgm:pt modelId="{08A59596-865B-4628-9C5B-2C40ABBA4BC8}" type="pres">
      <dgm:prSet presAssocID="{9020CBC7-323F-4BEE-902F-2007906FDE5B}" presName="FirstChild" presStyleLbl="revTx" presStyleIdx="2" presStyleCnt="3">
        <dgm:presLayoutVars>
          <dgm:chMax val="0"/>
          <dgm:chPref val="0"/>
          <dgm:bulletEnabled val="1"/>
        </dgm:presLayoutVars>
      </dgm:prSet>
      <dgm:spPr/>
      <dgm:t>
        <a:bodyPr/>
        <a:lstStyle/>
        <a:p>
          <a:endParaRPr lang="en-US"/>
        </a:p>
      </dgm:t>
    </dgm:pt>
    <dgm:pt modelId="{27CB58E4-D00F-4F09-A39E-E5A1C157F094}" type="pres">
      <dgm:prSet presAssocID="{9020CBC7-323F-4BEE-902F-2007906FDE5B}" presName="Parent" presStyleLbl="alignNode1" presStyleIdx="2" presStyleCnt="3">
        <dgm:presLayoutVars>
          <dgm:chMax val="3"/>
          <dgm:chPref val="3"/>
          <dgm:bulletEnabled val="1"/>
        </dgm:presLayoutVars>
      </dgm:prSet>
      <dgm:spPr/>
      <dgm:t>
        <a:bodyPr/>
        <a:lstStyle/>
        <a:p>
          <a:endParaRPr lang="en-US"/>
        </a:p>
      </dgm:t>
    </dgm:pt>
    <dgm:pt modelId="{BF330DEA-6EB8-4D60-A173-AD1677C341EF}" type="pres">
      <dgm:prSet presAssocID="{9020CBC7-323F-4BEE-902F-2007906FDE5B}" presName="Accent" presStyleLbl="parChTrans1D1" presStyleIdx="2" presStyleCnt="3"/>
      <dgm:spPr/>
    </dgm:pt>
  </dgm:ptLst>
  <dgm:cxnLst>
    <dgm:cxn modelId="{D9653975-699B-4BCB-B88B-50BBA7480831}" srcId="{F10E7AE5-5944-4375-AF8F-81908D3339B9}" destId="{97AEBB72-F319-489B-9D32-0C2E1D70364E}" srcOrd="1" destOrd="0" parTransId="{5BAE8CE8-1953-4F1C-8CEB-BE47706FE70A}" sibTransId="{5EEECE5B-66E5-45BB-A949-E0720452C212}"/>
    <dgm:cxn modelId="{B8B0DB3A-BEEF-4394-921B-9272A52547F4}" type="presOf" srcId="{97AEBB72-F319-489B-9D32-0C2E1D70364E}" destId="{0598C101-D9CC-469B-BE5B-9F2E42A8B36D}" srcOrd="0" destOrd="0" presId="urn:microsoft.com/office/officeart/2011/layout/TabList"/>
    <dgm:cxn modelId="{F04220E6-A7D1-4ACD-A790-997170A77F74}" srcId="{F10E7AE5-5944-4375-AF8F-81908D3339B9}" destId="{9020CBC7-323F-4BEE-902F-2007906FDE5B}" srcOrd="2" destOrd="0" parTransId="{8551FBE2-ED10-450C-98A6-BBD34DA68FCC}" sibTransId="{24F8F562-44F9-47AB-9658-FA49F767B26D}"/>
    <dgm:cxn modelId="{D5F7EC00-8102-476D-9F3B-450F9442BA78}" type="presOf" srcId="{F10E7AE5-5944-4375-AF8F-81908D3339B9}" destId="{C577AFA8-736E-4D8E-BB23-A782EA14D973}" srcOrd="0" destOrd="0" presId="urn:microsoft.com/office/officeart/2011/layout/TabList"/>
    <dgm:cxn modelId="{5F18C705-A269-4581-89C0-6216D4E09B55}" srcId="{F10E7AE5-5944-4375-AF8F-81908D3339B9}" destId="{E6BD760D-9F76-411D-A1D7-3CBF72205E28}" srcOrd="0" destOrd="0" parTransId="{FBD89833-B689-4F0C-9E8E-B63202E58C3C}" sibTransId="{CA7CA059-2F8F-49BE-AB3A-B21D1DC83C18}"/>
    <dgm:cxn modelId="{69016F2D-FA2D-4301-82D5-C26879F68C22}" type="presOf" srcId="{9020CBC7-323F-4BEE-902F-2007906FDE5B}" destId="{27CB58E4-D00F-4F09-A39E-E5A1C157F094}" srcOrd="0" destOrd="0" presId="urn:microsoft.com/office/officeart/2011/layout/TabList"/>
    <dgm:cxn modelId="{8624D37B-41E1-4455-8983-3FC4B036704D}" type="presOf" srcId="{E6BD760D-9F76-411D-A1D7-3CBF72205E28}" destId="{1CB48B8D-794C-4D47-A91C-9ED51A56D5E8}" srcOrd="0" destOrd="0" presId="urn:microsoft.com/office/officeart/2011/layout/TabList"/>
    <dgm:cxn modelId="{785FA9D3-BC4F-4B0A-BB82-EC536B4D4AF4}" type="presOf" srcId="{3F29A502-D4C6-4FE1-86AE-DCC050404A42}" destId="{63319A67-1281-4016-A8CC-05FF81C6BFDE}" srcOrd="0" destOrd="0" presId="urn:microsoft.com/office/officeart/2011/layout/TabList"/>
    <dgm:cxn modelId="{ECA6D906-1CD0-4208-BE00-27E0C187AF12}" type="presOf" srcId="{A0E40F98-FA79-4801-886A-23C7E95B66B5}" destId="{F4F583D3-E29C-4B92-A4D4-F22F8165198F}" srcOrd="0" destOrd="0" presId="urn:microsoft.com/office/officeart/2011/layout/TabList"/>
    <dgm:cxn modelId="{7DB92C9F-5909-4F93-9623-16E7A297A572}" srcId="{9020CBC7-323F-4BEE-902F-2007906FDE5B}" destId="{D7C9D89C-29E0-4217-8591-84797C68946C}" srcOrd="0" destOrd="0" parTransId="{BB54751B-1CA9-44A9-BC37-408DF9B66D7E}" sibTransId="{6949FD24-209D-41A8-92EE-79E3C0DA2B5A}"/>
    <dgm:cxn modelId="{42850478-C679-4D39-9005-FA869CFB5E59}" srcId="{97AEBB72-F319-489B-9D32-0C2E1D70364E}" destId="{3F29A502-D4C6-4FE1-86AE-DCC050404A42}" srcOrd="0" destOrd="0" parTransId="{CADA2BA3-DC3F-4C94-966C-8C12B910AC03}" sibTransId="{5290F30D-4966-4379-A9F2-4E924D3E6C5A}"/>
    <dgm:cxn modelId="{F8A0A2C8-AE31-40D5-82B9-057C3C2BDE1D}" srcId="{E6BD760D-9F76-411D-A1D7-3CBF72205E28}" destId="{A0E40F98-FA79-4801-886A-23C7E95B66B5}" srcOrd="0" destOrd="0" parTransId="{D5E1C339-AE91-498B-B218-CD786B832C0A}" sibTransId="{924CD1EC-B0EE-45E0-92D8-7B26114379A3}"/>
    <dgm:cxn modelId="{92F4800D-9853-417E-B60D-DB0D8A822C8D}" type="presOf" srcId="{D7C9D89C-29E0-4217-8591-84797C68946C}" destId="{08A59596-865B-4628-9C5B-2C40ABBA4BC8}" srcOrd="0" destOrd="0" presId="urn:microsoft.com/office/officeart/2011/layout/TabList"/>
    <dgm:cxn modelId="{0189EA3E-0B7A-4F60-8E2F-71F9FA9F182F}" type="presParOf" srcId="{C577AFA8-736E-4D8E-BB23-A782EA14D973}" destId="{1415131C-E623-4F98-A60C-C7CAEBA2D41B}" srcOrd="0" destOrd="0" presId="urn:microsoft.com/office/officeart/2011/layout/TabList"/>
    <dgm:cxn modelId="{091F1195-1D75-4A81-B11D-8B5F7A81192D}" type="presParOf" srcId="{1415131C-E623-4F98-A60C-C7CAEBA2D41B}" destId="{F4F583D3-E29C-4B92-A4D4-F22F8165198F}" srcOrd="0" destOrd="0" presId="urn:microsoft.com/office/officeart/2011/layout/TabList"/>
    <dgm:cxn modelId="{8E99ADC3-90DB-4160-9447-9F4DC1537AEF}" type="presParOf" srcId="{1415131C-E623-4F98-A60C-C7CAEBA2D41B}" destId="{1CB48B8D-794C-4D47-A91C-9ED51A56D5E8}" srcOrd="1" destOrd="0" presId="urn:microsoft.com/office/officeart/2011/layout/TabList"/>
    <dgm:cxn modelId="{925FF8CE-E5C1-4031-84FA-467A9C65574E}" type="presParOf" srcId="{1415131C-E623-4F98-A60C-C7CAEBA2D41B}" destId="{6DD1CFE6-BD44-47CE-ADCB-385E001E4F71}" srcOrd="2" destOrd="0" presId="urn:microsoft.com/office/officeart/2011/layout/TabList"/>
    <dgm:cxn modelId="{BF362181-6006-4302-B665-401C4EE5724F}" type="presParOf" srcId="{C577AFA8-736E-4D8E-BB23-A782EA14D973}" destId="{1F564CB7-8D15-436D-8826-54447F391674}" srcOrd="1" destOrd="0" presId="urn:microsoft.com/office/officeart/2011/layout/TabList"/>
    <dgm:cxn modelId="{49ACB945-EFBC-4405-A5A3-A62C348FE56C}" type="presParOf" srcId="{C577AFA8-736E-4D8E-BB23-A782EA14D973}" destId="{E0B3B6B5-777C-4EA6-9882-AF595996685A}" srcOrd="2" destOrd="0" presId="urn:microsoft.com/office/officeart/2011/layout/TabList"/>
    <dgm:cxn modelId="{5A476DD7-EC8D-4D8A-8BFA-1563ED6A52E2}" type="presParOf" srcId="{E0B3B6B5-777C-4EA6-9882-AF595996685A}" destId="{63319A67-1281-4016-A8CC-05FF81C6BFDE}" srcOrd="0" destOrd="0" presId="urn:microsoft.com/office/officeart/2011/layout/TabList"/>
    <dgm:cxn modelId="{2F179F59-C875-4544-952F-D1815AB5C629}" type="presParOf" srcId="{E0B3B6B5-777C-4EA6-9882-AF595996685A}" destId="{0598C101-D9CC-469B-BE5B-9F2E42A8B36D}" srcOrd="1" destOrd="0" presId="urn:microsoft.com/office/officeart/2011/layout/TabList"/>
    <dgm:cxn modelId="{CA698F97-960A-46F5-91CC-17C4ED2521E0}" type="presParOf" srcId="{E0B3B6B5-777C-4EA6-9882-AF595996685A}" destId="{4E7C6621-CF27-4484-A317-57B11BB71E3E}" srcOrd="2" destOrd="0" presId="urn:microsoft.com/office/officeart/2011/layout/TabList"/>
    <dgm:cxn modelId="{5EAB402F-5622-4D2E-BE09-FEA332E3785B}" type="presParOf" srcId="{C577AFA8-736E-4D8E-BB23-A782EA14D973}" destId="{F7FD7D99-D53C-4000-91D3-814D6CDB6D1F}" srcOrd="3" destOrd="0" presId="urn:microsoft.com/office/officeart/2011/layout/TabList"/>
    <dgm:cxn modelId="{E5164608-7691-488A-AC3B-5D41B471ACAD}" type="presParOf" srcId="{C577AFA8-736E-4D8E-BB23-A782EA14D973}" destId="{1BA56435-E8BE-4F77-A1DE-89EF97FAB344}" srcOrd="4" destOrd="0" presId="urn:microsoft.com/office/officeart/2011/layout/TabList"/>
    <dgm:cxn modelId="{6EBDAB9D-4EFB-439E-B392-34103DE3918B}" type="presParOf" srcId="{1BA56435-E8BE-4F77-A1DE-89EF97FAB344}" destId="{08A59596-865B-4628-9C5B-2C40ABBA4BC8}" srcOrd="0" destOrd="0" presId="urn:microsoft.com/office/officeart/2011/layout/TabList"/>
    <dgm:cxn modelId="{D1D07E2E-6F60-4A58-A30C-B93595A06C83}" type="presParOf" srcId="{1BA56435-E8BE-4F77-A1DE-89EF97FAB344}" destId="{27CB58E4-D00F-4F09-A39E-E5A1C157F094}" srcOrd="1" destOrd="0" presId="urn:microsoft.com/office/officeart/2011/layout/TabList"/>
    <dgm:cxn modelId="{4DBDE2EE-DA47-450B-AF61-32D6693ECA5C}" type="presParOf" srcId="{1BA56435-E8BE-4F77-A1DE-89EF97FAB344}" destId="{BF330DEA-6EB8-4D60-A173-AD1677C341EF}" srcOrd="2"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7700B7-E97B-4815-9E7F-AD2970D96F50}" type="doc">
      <dgm:prSet loTypeId="urn:microsoft.com/office/officeart/2011/layout/RadialPictureList" loCatId="picture" qsTypeId="urn:microsoft.com/office/officeart/2005/8/quickstyle/3d1" qsCatId="3D" csTypeId="urn:microsoft.com/office/officeart/2005/8/colors/colorful1" csCatId="colorful" phldr="1"/>
      <dgm:spPr/>
      <dgm:t>
        <a:bodyPr/>
        <a:lstStyle/>
        <a:p>
          <a:endParaRPr lang="en-US"/>
        </a:p>
      </dgm:t>
    </dgm:pt>
    <dgm:pt modelId="{F3DEF608-46FB-4C3E-99A5-E53A0BF91D01}">
      <dgm:prSet phldrT="[Text]"/>
      <dgm:spPr/>
      <dgm:t>
        <a:bodyPr/>
        <a:lstStyle/>
        <a:p>
          <a:r>
            <a:rPr lang="en-AU" dirty="0"/>
            <a:t>Contact us:</a:t>
          </a:r>
          <a:endParaRPr lang="en-US" dirty="0"/>
        </a:p>
      </dgm:t>
    </dgm:pt>
    <dgm:pt modelId="{9C9C6BF6-1417-47E6-8665-6008328957A2}" type="parTrans" cxnId="{ADFB931E-83A5-419A-BF9F-565669E36F15}">
      <dgm:prSet/>
      <dgm:spPr/>
      <dgm:t>
        <a:bodyPr/>
        <a:lstStyle/>
        <a:p>
          <a:endParaRPr lang="en-US"/>
        </a:p>
      </dgm:t>
    </dgm:pt>
    <dgm:pt modelId="{40A1C191-D732-4B17-B882-63442EEE1B31}" type="sibTrans" cxnId="{ADFB931E-83A5-419A-BF9F-565669E36F15}">
      <dgm:prSet/>
      <dgm:spPr/>
      <dgm:t>
        <a:bodyPr/>
        <a:lstStyle/>
        <a:p>
          <a:endParaRPr lang="en-US"/>
        </a:p>
      </dgm:t>
    </dgm:pt>
    <dgm:pt modelId="{2B980721-1402-4E42-891F-1E73BA84D2B1}">
      <dgm:prSet custT="1"/>
      <dgm:spPr/>
      <dgm:t>
        <a:bodyPr/>
        <a:lstStyle/>
        <a:p>
          <a:pPr algn="ctr"/>
          <a:r>
            <a:rPr lang="en-AU" sz="2000" dirty="0" smtClean="0"/>
            <a:t>www.newcastle.edu.au/ctl-ld </a:t>
          </a:r>
          <a:endParaRPr lang="en-AU" sz="2000" dirty="0"/>
        </a:p>
      </dgm:t>
    </dgm:pt>
    <dgm:pt modelId="{D29DD293-3958-4063-B26D-19FDE3FE6D26}" type="parTrans" cxnId="{28E183B5-7363-47F8-B3DE-56AF23394AB5}">
      <dgm:prSet/>
      <dgm:spPr/>
      <dgm:t>
        <a:bodyPr/>
        <a:lstStyle/>
        <a:p>
          <a:endParaRPr lang="en-US"/>
        </a:p>
      </dgm:t>
    </dgm:pt>
    <dgm:pt modelId="{6B43DE11-A3DD-410F-8FC6-E6DB0CBB2FAE}" type="sibTrans" cxnId="{28E183B5-7363-47F8-B3DE-56AF23394AB5}">
      <dgm:prSet/>
      <dgm:spPr/>
      <dgm:t>
        <a:bodyPr/>
        <a:lstStyle/>
        <a:p>
          <a:endParaRPr lang="en-US"/>
        </a:p>
      </dgm:t>
    </dgm:pt>
    <dgm:pt modelId="{509B5E0F-D90C-442A-AAF7-F8D3711ACEBC}">
      <dgm:prSet phldrT="[Text]" custT="1"/>
      <dgm:spPr/>
      <dgm:t>
        <a:bodyPr/>
        <a:lstStyle/>
        <a:p>
          <a:r>
            <a:rPr lang="en-AU" sz="2000" dirty="0" smtClean="0"/>
            <a:t>ld@newcastle.edu.au </a:t>
          </a:r>
          <a:endParaRPr lang="en-US" sz="2000" dirty="0"/>
        </a:p>
      </dgm:t>
    </dgm:pt>
    <dgm:pt modelId="{D599C076-6CF8-4227-BF4D-615A909B4EC3}" type="parTrans" cxnId="{2C8EF91F-99BE-4214-9046-940E5C3501CE}">
      <dgm:prSet/>
      <dgm:spPr/>
      <dgm:t>
        <a:bodyPr/>
        <a:lstStyle/>
        <a:p>
          <a:endParaRPr lang="en-US"/>
        </a:p>
      </dgm:t>
    </dgm:pt>
    <dgm:pt modelId="{D78D7DDD-9282-4578-A7EE-7822FDE17E3B}" type="sibTrans" cxnId="{2C8EF91F-99BE-4214-9046-940E5C3501CE}">
      <dgm:prSet/>
      <dgm:spPr/>
      <dgm:t>
        <a:bodyPr/>
        <a:lstStyle/>
        <a:p>
          <a:endParaRPr lang="en-US"/>
        </a:p>
      </dgm:t>
    </dgm:pt>
    <dgm:pt modelId="{23380AEA-7B78-40C6-99F0-93559FC871FB}">
      <dgm:prSet custT="1"/>
      <dgm:spPr/>
      <dgm:t>
        <a:bodyPr/>
        <a:lstStyle/>
        <a:p>
          <a:r>
            <a:rPr lang="en-AU" sz="2000" dirty="0" smtClean="0"/>
            <a:t>4921 </a:t>
          </a:r>
          <a:r>
            <a:rPr lang="en-AU" sz="2000" dirty="0"/>
            <a:t>5350</a:t>
          </a:r>
        </a:p>
      </dgm:t>
    </dgm:pt>
    <dgm:pt modelId="{79E50CC2-5433-4CDF-9796-964789796715}" type="parTrans" cxnId="{CFE0AD8F-EAE5-4B41-9D10-0055C322E967}">
      <dgm:prSet/>
      <dgm:spPr/>
      <dgm:t>
        <a:bodyPr/>
        <a:lstStyle/>
        <a:p>
          <a:endParaRPr lang="en-US"/>
        </a:p>
      </dgm:t>
    </dgm:pt>
    <dgm:pt modelId="{04B750F3-CEDF-4046-8E69-8925C37A8D26}" type="sibTrans" cxnId="{CFE0AD8F-EAE5-4B41-9D10-0055C322E967}">
      <dgm:prSet/>
      <dgm:spPr/>
      <dgm:t>
        <a:bodyPr/>
        <a:lstStyle/>
        <a:p>
          <a:endParaRPr lang="en-US"/>
        </a:p>
      </dgm:t>
    </dgm:pt>
    <dgm:pt modelId="{775BF915-4A8F-405B-A457-AB23435A1FFA}" type="pres">
      <dgm:prSet presAssocID="{2B7700B7-E97B-4815-9E7F-AD2970D96F50}" presName="Name0" presStyleCnt="0">
        <dgm:presLayoutVars>
          <dgm:chMax val="1"/>
          <dgm:chPref val="1"/>
          <dgm:dir/>
          <dgm:resizeHandles/>
        </dgm:presLayoutVars>
      </dgm:prSet>
      <dgm:spPr/>
      <dgm:t>
        <a:bodyPr/>
        <a:lstStyle/>
        <a:p>
          <a:endParaRPr lang="en-US"/>
        </a:p>
      </dgm:t>
    </dgm:pt>
    <dgm:pt modelId="{F3F12309-45DA-4EF9-97D7-504F1DDBA74B}" type="pres">
      <dgm:prSet presAssocID="{F3DEF608-46FB-4C3E-99A5-E53A0BF91D01}" presName="Parent" presStyleLbl="node1" presStyleIdx="0" presStyleCnt="2">
        <dgm:presLayoutVars>
          <dgm:chMax val="4"/>
          <dgm:chPref val="3"/>
        </dgm:presLayoutVars>
      </dgm:prSet>
      <dgm:spPr/>
      <dgm:t>
        <a:bodyPr/>
        <a:lstStyle/>
        <a:p>
          <a:endParaRPr lang="en-US"/>
        </a:p>
      </dgm:t>
    </dgm:pt>
    <dgm:pt modelId="{D8FB4FA4-C3EE-4787-B029-1321EE3EC18F}" type="pres">
      <dgm:prSet presAssocID="{509B5E0F-D90C-442A-AAF7-F8D3711ACEBC}" presName="Accent" presStyleLbl="node1" presStyleIdx="1" presStyleCnt="2"/>
      <dgm:spPr/>
      <dgm:t>
        <a:bodyPr/>
        <a:lstStyle/>
        <a:p>
          <a:endParaRPr lang="en-US"/>
        </a:p>
      </dgm:t>
    </dgm:pt>
    <dgm:pt modelId="{59CA4D08-D367-4671-896F-99DEC2089ADB}" type="pres">
      <dgm:prSet presAssocID="{509B5E0F-D90C-442A-AAF7-F8D3711ACEBC}" presName="Image1"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DA4197EC-F08D-4B37-B4FF-B901BF69FF21}" type="pres">
      <dgm:prSet presAssocID="{509B5E0F-D90C-442A-AAF7-F8D3711ACEBC}" presName="Child1" presStyleLbl="revTx" presStyleIdx="0" presStyleCnt="3" custScaleX="181356" custLinFactNeighborX="48179" custLinFactNeighborY="-1222">
        <dgm:presLayoutVars>
          <dgm:chMax val="0"/>
          <dgm:chPref val="0"/>
          <dgm:bulletEnabled val="1"/>
        </dgm:presLayoutVars>
      </dgm:prSet>
      <dgm:spPr/>
      <dgm:t>
        <a:bodyPr/>
        <a:lstStyle/>
        <a:p>
          <a:endParaRPr lang="en-US"/>
        </a:p>
      </dgm:t>
    </dgm:pt>
    <dgm:pt modelId="{F9C835D2-C3B0-4331-B75D-58C3FDE9D995}" type="pres">
      <dgm:prSet presAssocID="{23380AEA-7B78-40C6-99F0-93559FC871FB}" presName="Image2" presStyleCnt="0"/>
      <dgm:spPr/>
      <dgm:t>
        <a:bodyPr/>
        <a:lstStyle/>
        <a:p>
          <a:endParaRPr lang="en-US"/>
        </a:p>
      </dgm:t>
    </dgm:pt>
    <dgm:pt modelId="{82CE2A4C-131F-4874-8E68-2046763ACF10}" type="pres">
      <dgm:prSet presAssocID="{23380AEA-7B78-40C6-99F0-93559FC871FB}" presName="Imag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41A691CD-608D-478B-9F1F-53BE075C2081}" type="pres">
      <dgm:prSet presAssocID="{23380AEA-7B78-40C6-99F0-93559FC871FB}" presName="Child2" presStyleLbl="revTx" presStyleIdx="1" presStyleCnt="3">
        <dgm:presLayoutVars>
          <dgm:chMax val="0"/>
          <dgm:chPref val="0"/>
          <dgm:bulletEnabled val="1"/>
        </dgm:presLayoutVars>
      </dgm:prSet>
      <dgm:spPr/>
      <dgm:t>
        <a:bodyPr/>
        <a:lstStyle/>
        <a:p>
          <a:endParaRPr lang="en-US"/>
        </a:p>
      </dgm:t>
    </dgm:pt>
    <dgm:pt modelId="{FDE68F9C-1D52-4C9C-9A05-A703DFAD8E2D}" type="pres">
      <dgm:prSet presAssocID="{2B980721-1402-4E42-891F-1E73BA84D2B1}" presName="Image3" presStyleCnt="0"/>
      <dgm:spPr/>
      <dgm:t>
        <a:bodyPr/>
        <a:lstStyle/>
        <a:p>
          <a:endParaRPr lang="en-US"/>
        </a:p>
      </dgm:t>
    </dgm:pt>
    <dgm:pt modelId="{16CFD384-ADCB-4519-8B08-2E07A270F989}" type="pres">
      <dgm:prSet presAssocID="{2B980721-1402-4E42-891F-1E73BA84D2B1}" presName="Imag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40DA58CF-6BA5-4F35-B7F2-05997211C2FD}" type="pres">
      <dgm:prSet presAssocID="{2B980721-1402-4E42-891F-1E73BA84D2B1}" presName="Child3" presStyleLbl="revTx" presStyleIdx="2" presStyleCnt="3" custScaleX="215996" custLinFactNeighborX="75524" custLinFactNeighborY="-202">
        <dgm:presLayoutVars>
          <dgm:chMax val="0"/>
          <dgm:chPref val="0"/>
          <dgm:bulletEnabled val="1"/>
        </dgm:presLayoutVars>
      </dgm:prSet>
      <dgm:spPr/>
      <dgm:t>
        <a:bodyPr/>
        <a:lstStyle/>
        <a:p>
          <a:endParaRPr lang="en-US"/>
        </a:p>
      </dgm:t>
    </dgm:pt>
  </dgm:ptLst>
  <dgm:cxnLst>
    <dgm:cxn modelId="{A15E9EB8-E615-415A-9E2A-87229907C5E4}" type="presOf" srcId="{F3DEF608-46FB-4C3E-99A5-E53A0BF91D01}" destId="{F3F12309-45DA-4EF9-97D7-504F1DDBA74B}" srcOrd="0" destOrd="0" presId="urn:microsoft.com/office/officeart/2011/layout/RadialPictureList"/>
    <dgm:cxn modelId="{28E183B5-7363-47F8-B3DE-56AF23394AB5}" srcId="{F3DEF608-46FB-4C3E-99A5-E53A0BF91D01}" destId="{2B980721-1402-4E42-891F-1E73BA84D2B1}" srcOrd="2" destOrd="0" parTransId="{D29DD293-3958-4063-B26D-19FDE3FE6D26}" sibTransId="{6B43DE11-A3DD-410F-8FC6-E6DB0CBB2FAE}"/>
    <dgm:cxn modelId="{ADFB931E-83A5-419A-BF9F-565669E36F15}" srcId="{2B7700B7-E97B-4815-9E7F-AD2970D96F50}" destId="{F3DEF608-46FB-4C3E-99A5-E53A0BF91D01}" srcOrd="0" destOrd="0" parTransId="{9C9C6BF6-1417-47E6-8665-6008328957A2}" sibTransId="{40A1C191-D732-4B17-B882-63442EEE1B31}"/>
    <dgm:cxn modelId="{4F0A8E35-418D-4CE3-93C6-D287CB71AF0F}" type="presOf" srcId="{2B7700B7-E97B-4815-9E7F-AD2970D96F50}" destId="{775BF915-4A8F-405B-A457-AB23435A1FFA}" srcOrd="0" destOrd="0" presId="urn:microsoft.com/office/officeart/2011/layout/RadialPictureList"/>
    <dgm:cxn modelId="{D3506CA7-99D2-4B0F-A2E8-611D65A5494E}" type="presOf" srcId="{2B980721-1402-4E42-891F-1E73BA84D2B1}" destId="{40DA58CF-6BA5-4F35-B7F2-05997211C2FD}" srcOrd="0" destOrd="0" presId="urn:microsoft.com/office/officeart/2011/layout/RadialPictureList"/>
    <dgm:cxn modelId="{6EF2DB1C-C465-458A-A968-FABE47EA4EE0}" type="presOf" srcId="{23380AEA-7B78-40C6-99F0-93559FC871FB}" destId="{41A691CD-608D-478B-9F1F-53BE075C2081}" srcOrd="0" destOrd="0" presId="urn:microsoft.com/office/officeart/2011/layout/RadialPictureList"/>
    <dgm:cxn modelId="{6FCE30C9-5198-436A-8C84-FE16BDCAE8F6}" type="presOf" srcId="{509B5E0F-D90C-442A-AAF7-F8D3711ACEBC}" destId="{DA4197EC-F08D-4B37-B4FF-B901BF69FF21}" srcOrd="0" destOrd="0" presId="urn:microsoft.com/office/officeart/2011/layout/RadialPictureList"/>
    <dgm:cxn modelId="{2C8EF91F-99BE-4214-9046-940E5C3501CE}" srcId="{F3DEF608-46FB-4C3E-99A5-E53A0BF91D01}" destId="{509B5E0F-D90C-442A-AAF7-F8D3711ACEBC}" srcOrd="0" destOrd="0" parTransId="{D599C076-6CF8-4227-BF4D-615A909B4EC3}" sibTransId="{D78D7DDD-9282-4578-A7EE-7822FDE17E3B}"/>
    <dgm:cxn modelId="{CFE0AD8F-EAE5-4B41-9D10-0055C322E967}" srcId="{F3DEF608-46FB-4C3E-99A5-E53A0BF91D01}" destId="{23380AEA-7B78-40C6-99F0-93559FC871FB}" srcOrd="1" destOrd="0" parTransId="{79E50CC2-5433-4CDF-9796-964789796715}" sibTransId="{04B750F3-CEDF-4046-8E69-8925C37A8D26}"/>
    <dgm:cxn modelId="{73A70720-5E4A-4189-9830-7DF94EE8A1C7}" type="presParOf" srcId="{775BF915-4A8F-405B-A457-AB23435A1FFA}" destId="{F3F12309-45DA-4EF9-97D7-504F1DDBA74B}" srcOrd="0" destOrd="0" presId="urn:microsoft.com/office/officeart/2011/layout/RadialPictureList"/>
    <dgm:cxn modelId="{1CD1A84C-B394-4E19-8676-76ADE7518052}" type="presParOf" srcId="{775BF915-4A8F-405B-A457-AB23435A1FFA}" destId="{D8FB4FA4-C3EE-4787-B029-1321EE3EC18F}" srcOrd="1" destOrd="0" presId="urn:microsoft.com/office/officeart/2011/layout/RadialPictureList"/>
    <dgm:cxn modelId="{3EF2AA48-9CE3-4229-9625-76BA3391B0C2}" type="presParOf" srcId="{775BF915-4A8F-405B-A457-AB23435A1FFA}" destId="{59CA4D08-D367-4671-896F-99DEC2089ADB}" srcOrd="2" destOrd="0" presId="urn:microsoft.com/office/officeart/2011/layout/RadialPictureList"/>
    <dgm:cxn modelId="{257AD799-B86A-46C8-ACEB-14940EDF1547}" type="presParOf" srcId="{775BF915-4A8F-405B-A457-AB23435A1FFA}" destId="{DA4197EC-F08D-4B37-B4FF-B901BF69FF21}" srcOrd="3" destOrd="0" presId="urn:microsoft.com/office/officeart/2011/layout/RadialPictureList"/>
    <dgm:cxn modelId="{564D4013-F322-4CDA-ACB5-0E322DFF6F78}" type="presParOf" srcId="{775BF915-4A8F-405B-A457-AB23435A1FFA}" destId="{F9C835D2-C3B0-4331-B75D-58C3FDE9D995}" srcOrd="4" destOrd="0" presId="urn:microsoft.com/office/officeart/2011/layout/RadialPictureList"/>
    <dgm:cxn modelId="{4FFFA70D-1D6C-421F-970D-C6995863D2E8}" type="presParOf" srcId="{F9C835D2-C3B0-4331-B75D-58C3FDE9D995}" destId="{82CE2A4C-131F-4874-8E68-2046763ACF10}" srcOrd="0" destOrd="0" presId="urn:microsoft.com/office/officeart/2011/layout/RadialPictureList"/>
    <dgm:cxn modelId="{44096A2F-70B6-42D9-9CAC-3F4C40897BC7}" type="presParOf" srcId="{775BF915-4A8F-405B-A457-AB23435A1FFA}" destId="{41A691CD-608D-478B-9F1F-53BE075C2081}" srcOrd="5" destOrd="0" presId="urn:microsoft.com/office/officeart/2011/layout/RadialPictureList"/>
    <dgm:cxn modelId="{85DC7217-B906-443D-8A96-E17239A7E931}" type="presParOf" srcId="{775BF915-4A8F-405B-A457-AB23435A1FFA}" destId="{FDE68F9C-1D52-4C9C-9A05-A703DFAD8E2D}" srcOrd="6" destOrd="0" presId="urn:microsoft.com/office/officeart/2011/layout/RadialPictureList"/>
    <dgm:cxn modelId="{84B42A3D-EA60-4654-BB47-C4A328F35443}" type="presParOf" srcId="{FDE68F9C-1D52-4C9C-9A05-A703DFAD8E2D}" destId="{16CFD384-ADCB-4519-8B08-2E07A270F989}" srcOrd="0" destOrd="0" presId="urn:microsoft.com/office/officeart/2011/layout/RadialPictureList"/>
    <dgm:cxn modelId="{7D4B6E04-84FC-45A1-B0D1-CCE7109E7839}" type="presParOf" srcId="{775BF915-4A8F-405B-A457-AB23435A1FFA}" destId="{40DA58CF-6BA5-4F35-B7F2-05997211C2FD}"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220AE0-3F0F-4118-A345-A2A81132E3D7}" type="doc">
      <dgm:prSet loTypeId="urn:microsoft.com/office/officeart/2008/layout/VerticalCurvedList" loCatId="list" qsTypeId="urn:microsoft.com/office/officeart/2005/8/quickstyle/3d1" qsCatId="3D" csTypeId="urn:microsoft.com/office/officeart/2005/8/colors/colorful1" csCatId="colorful" phldr="1"/>
      <dgm:spPr/>
      <dgm:t>
        <a:bodyPr/>
        <a:lstStyle/>
        <a:p>
          <a:endParaRPr lang="en-US"/>
        </a:p>
      </dgm:t>
    </dgm:pt>
    <dgm:pt modelId="{39DBD600-DC8F-4037-9872-914BCC548F87}">
      <dgm:prSet/>
      <dgm:spPr/>
      <dgm:t>
        <a:bodyPr/>
        <a:lstStyle/>
        <a:p>
          <a:pPr rtl="0"/>
          <a:r>
            <a:rPr lang="en-AU" dirty="0" smtClean="0"/>
            <a:t>Flexible timetables</a:t>
          </a:r>
          <a:endParaRPr lang="en-AU" dirty="0"/>
        </a:p>
      </dgm:t>
    </dgm:pt>
    <dgm:pt modelId="{E7C5A723-F715-4636-A779-196AC2E86CAB}" type="parTrans" cxnId="{0FA9DF80-096A-4C01-B63F-5E60ADA2912A}">
      <dgm:prSet/>
      <dgm:spPr/>
      <dgm:t>
        <a:bodyPr/>
        <a:lstStyle/>
        <a:p>
          <a:endParaRPr lang="en-US"/>
        </a:p>
      </dgm:t>
    </dgm:pt>
    <dgm:pt modelId="{C48DD586-A204-4B0B-87DD-40736CC9A6B1}" type="sibTrans" cxnId="{0FA9DF80-096A-4C01-B63F-5E60ADA2912A}">
      <dgm:prSet/>
      <dgm:spPr/>
      <dgm:t>
        <a:bodyPr/>
        <a:lstStyle/>
        <a:p>
          <a:endParaRPr lang="en-US"/>
        </a:p>
      </dgm:t>
    </dgm:pt>
    <dgm:pt modelId="{D4425E96-4B89-4D2F-9735-31F955C239FD}">
      <dgm:prSet/>
      <dgm:spPr/>
      <dgm:t>
        <a:bodyPr/>
        <a:lstStyle/>
        <a:p>
          <a:pPr rtl="0"/>
          <a:r>
            <a:rPr lang="en-AU" dirty="0" smtClean="0"/>
            <a:t>Full or part time study</a:t>
          </a:r>
          <a:endParaRPr lang="en-AU" dirty="0"/>
        </a:p>
      </dgm:t>
    </dgm:pt>
    <dgm:pt modelId="{696C8BE0-E49C-4AC4-96DD-2CCACFB53F58}" type="parTrans" cxnId="{00B69B95-57AF-4AA2-A4FD-30B880EEDD89}">
      <dgm:prSet/>
      <dgm:spPr/>
      <dgm:t>
        <a:bodyPr/>
        <a:lstStyle/>
        <a:p>
          <a:endParaRPr lang="en-US"/>
        </a:p>
      </dgm:t>
    </dgm:pt>
    <dgm:pt modelId="{78270A6D-73BF-4C82-88F3-541F56C03FC3}" type="sibTrans" cxnId="{00B69B95-57AF-4AA2-A4FD-30B880EEDD89}">
      <dgm:prSet/>
      <dgm:spPr/>
      <dgm:t>
        <a:bodyPr/>
        <a:lstStyle/>
        <a:p>
          <a:endParaRPr lang="en-US"/>
        </a:p>
      </dgm:t>
    </dgm:pt>
    <dgm:pt modelId="{E622B4DC-9E3C-404A-AE97-16EF40D77BA3}">
      <dgm:prSet/>
      <dgm:spPr/>
      <dgm:t>
        <a:bodyPr/>
        <a:lstStyle/>
        <a:p>
          <a:pPr rtl="0"/>
          <a:r>
            <a:rPr lang="en-AU" dirty="0" smtClean="0"/>
            <a:t>Online administrative tasks</a:t>
          </a:r>
          <a:endParaRPr lang="en-AU" dirty="0"/>
        </a:p>
      </dgm:t>
    </dgm:pt>
    <dgm:pt modelId="{669431A5-0677-45EB-B350-586D2B54D6F9}" type="parTrans" cxnId="{BB515499-29F7-4FC1-AD90-2968B287D414}">
      <dgm:prSet/>
      <dgm:spPr/>
      <dgm:t>
        <a:bodyPr/>
        <a:lstStyle/>
        <a:p>
          <a:endParaRPr lang="en-US"/>
        </a:p>
      </dgm:t>
    </dgm:pt>
    <dgm:pt modelId="{F85EB91F-0B1B-49A7-9793-C09278242946}" type="sibTrans" cxnId="{BB515499-29F7-4FC1-AD90-2968B287D414}">
      <dgm:prSet/>
      <dgm:spPr/>
      <dgm:t>
        <a:bodyPr/>
        <a:lstStyle/>
        <a:p>
          <a:endParaRPr lang="en-US"/>
        </a:p>
      </dgm:t>
    </dgm:pt>
    <dgm:pt modelId="{3DB56E7C-2AE5-4F48-A8E0-E5F5E5342D9B}">
      <dgm:prSet/>
      <dgm:spPr/>
      <dgm:t>
        <a:bodyPr/>
        <a:lstStyle/>
        <a:p>
          <a:pPr rtl="0"/>
          <a:r>
            <a:rPr lang="en-AU" dirty="0" smtClean="0"/>
            <a:t>Due dates own responsibility </a:t>
          </a:r>
          <a:endParaRPr lang="en-AU" dirty="0"/>
        </a:p>
      </dgm:t>
    </dgm:pt>
    <dgm:pt modelId="{F54B7987-8A2E-49F0-AE8C-2390B5FFE115}" type="parTrans" cxnId="{5B885114-39FC-4408-9E22-48EA3E02859F}">
      <dgm:prSet/>
      <dgm:spPr/>
      <dgm:t>
        <a:bodyPr/>
        <a:lstStyle/>
        <a:p>
          <a:endParaRPr lang="en-US"/>
        </a:p>
      </dgm:t>
    </dgm:pt>
    <dgm:pt modelId="{65708113-AF91-4459-A0F1-B08FAF70E8D5}" type="sibTrans" cxnId="{5B885114-39FC-4408-9E22-48EA3E02859F}">
      <dgm:prSet/>
      <dgm:spPr/>
      <dgm:t>
        <a:bodyPr/>
        <a:lstStyle/>
        <a:p>
          <a:endParaRPr lang="en-US"/>
        </a:p>
      </dgm:t>
    </dgm:pt>
    <dgm:pt modelId="{24326020-A0DA-45CB-A817-FE67EE894888}">
      <dgm:prSet/>
      <dgm:spPr/>
      <dgm:t>
        <a:bodyPr/>
        <a:lstStyle/>
        <a:p>
          <a:pPr rtl="0"/>
          <a:r>
            <a:rPr lang="en-AU" dirty="0" smtClean="0"/>
            <a:t>Classes spread across campus     </a:t>
          </a:r>
          <a:endParaRPr lang="en-AU" dirty="0"/>
        </a:p>
      </dgm:t>
    </dgm:pt>
    <dgm:pt modelId="{789CBE32-A738-42AD-90BB-3B706C2F22D8}" type="parTrans" cxnId="{53A5C371-4E74-46DB-881C-BAA71D9F05EC}">
      <dgm:prSet/>
      <dgm:spPr/>
      <dgm:t>
        <a:bodyPr/>
        <a:lstStyle/>
        <a:p>
          <a:endParaRPr lang="en-US"/>
        </a:p>
      </dgm:t>
    </dgm:pt>
    <dgm:pt modelId="{585778BD-B3BE-4300-90D2-A20DA31CA046}" type="sibTrans" cxnId="{53A5C371-4E74-46DB-881C-BAA71D9F05EC}">
      <dgm:prSet/>
      <dgm:spPr/>
      <dgm:t>
        <a:bodyPr/>
        <a:lstStyle/>
        <a:p>
          <a:endParaRPr lang="en-US"/>
        </a:p>
      </dgm:t>
    </dgm:pt>
    <dgm:pt modelId="{B16F4575-DC86-4468-B39B-AB24583D5A24}" type="pres">
      <dgm:prSet presAssocID="{E4220AE0-3F0F-4118-A345-A2A81132E3D7}" presName="Name0" presStyleCnt="0">
        <dgm:presLayoutVars>
          <dgm:chMax val="7"/>
          <dgm:chPref val="7"/>
          <dgm:dir/>
        </dgm:presLayoutVars>
      </dgm:prSet>
      <dgm:spPr/>
      <dgm:t>
        <a:bodyPr/>
        <a:lstStyle/>
        <a:p>
          <a:endParaRPr lang="en-US"/>
        </a:p>
      </dgm:t>
    </dgm:pt>
    <dgm:pt modelId="{EC583D5B-8929-46DD-B388-498CBDFAAD87}" type="pres">
      <dgm:prSet presAssocID="{E4220AE0-3F0F-4118-A345-A2A81132E3D7}" presName="Name1" presStyleCnt="0"/>
      <dgm:spPr/>
      <dgm:t>
        <a:bodyPr/>
        <a:lstStyle/>
        <a:p>
          <a:endParaRPr lang="en-US"/>
        </a:p>
      </dgm:t>
    </dgm:pt>
    <dgm:pt modelId="{C3183B11-0EA7-4F7E-B824-5A9BC8686733}" type="pres">
      <dgm:prSet presAssocID="{E4220AE0-3F0F-4118-A345-A2A81132E3D7}" presName="cycle" presStyleCnt="0"/>
      <dgm:spPr/>
      <dgm:t>
        <a:bodyPr/>
        <a:lstStyle/>
        <a:p>
          <a:endParaRPr lang="en-US"/>
        </a:p>
      </dgm:t>
    </dgm:pt>
    <dgm:pt modelId="{28E2E3F3-558F-4A04-BD4C-BBEEC65E9A31}" type="pres">
      <dgm:prSet presAssocID="{E4220AE0-3F0F-4118-A345-A2A81132E3D7}" presName="srcNode" presStyleLbl="node1" presStyleIdx="0" presStyleCnt="5"/>
      <dgm:spPr/>
      <dgm:t>
        <a:bodyPr/>
        <a:lstStyle/>
        <a:p>
          <a:endParaRPr lang="en-US"/>
        </a:p>
      </dgm:t>
    </dgm:pt>
    <dgm:pt modelId="{753C6802-CEBB-420B-B00D-40CDF8C8292F}" type="pres">
      <dgm:prSet presAssocID="{E4220AE0-3F0F-4118-A345-A2A81132E3D7}" presName="conn" presStyleLbl="parChTrans1D2" presStyleIdx="0" presStyleCnt="1"/>
      <dgm:spPr/>
      <dgm:t>
        <a:bodyPr/>
        <a:lstStyle/>
        <a:p>
          <a:endParaRPr lang="en-US"/>
        </a:p>
      </dgm:t>
    </dgm:pt>
    <dgm:pt modelId="{ACD8632A-5D9B-4E49-A347-30434F907D84}" type="pres">
      <dgm:prSet presAssocID="{E4220AE0-3F0F-4118-A345-A2A81132E3D7}" presName="extraNode" presStyleLbl="node1" presStyleIdx="0" presStyleCnt="5"/>
      <dgm:spPr/>
      <dgm:t>
        <a:bodyPr/>
        <a:lstStyle/>
        <a:p>
          <a:endParaRPr lang="en-US"/>
        </a:p>
      </dgm:t>
    </dgm:pt>
    <dgm:pt modelId="{7E3F258E-5E1C-4150-9916-54D1468BB5A4}" type="pres">
      <dgm:prSet presAssocID="{E4220AE0-3F0F-4118-A345-A2A81132E3D7}" presName="dstNode" presStyleLbl="node1" presStyleIdx="0" presStyleCnt="5"/>
      <dgm:spPr/>
      <dgm:t>
        <a:bodyPr/>
        <a:lstStyle/>
        <a:p>
          <a:endParaRPr lang="en-US"/>
        </a:p>
      </dgm:t>
    </dgm:pt>
    <dgm:pt modelId="{DE381E16-01E8-4260-BAA5-6EC9D4104CFE}" type="pres">
      <dgm:prSet presAssocID="{39DBD600-DC8F-4037-9872-914BCC548F87}" presName="text_1" presStyleLbl="node1" presStyleIdx="0" presStyleCnt="5">
        <dgm:presLayoutVars>
          <dgm:bulletEnabled val="1"/>
        </dgm:presLayoutVars>
      </dgm:prSet>
      <dgm:spPr/>
      <dgm:t>
        <a:bodyPr/>
        <a:lstStyle/>
        <a:p>
          <a:endParaRPr lang="en-US"/>
        </a:p>
      </dgm:t>
    </dgm:pt>
    <dgm:pt modelId="{BE9B0874-374F-404B-8CF1-7C023087CDC1}" type="pres">
      <dgm:prSet presAssocID="{39DBD600-DC8F-4037-9872-914BCC548F87}" presName="accent_1" presStyleCnt="0"/>
      <dgm:spPr/>
      <dgm:t>
        <a:bodyPr/>
        <a:lstStyle/>
        <a:p>
          <a:endParaRPr lang="en-US"/>
        </a:p>
      </dgm:t>
    </dgm:pt>
    <dgm:pt modelId="{5D48FAE3-8462-4522-8223-A7FBA9FEE911}" type="pres">
      <dgm:prSet presAssocID="{39DBD600-DC8F-4037-9872-914BCC548F87}" presName="accentRepeatNode" presStyleLbl="solidFgAcc1" presStyleIdx="0" presStyleCnt="5"/>
      <dgm:spPr/>
      <dgm:t>
        <a:bodyPr/>
        <a:lstStyle/>
        <a:p>
          <a:endParaRPr lang="en-US"/>
        </a:p>
      </dgm:t>
    </dgm:pt>
    <dgm:pt modelId="{6174FE90-DFD3-4A20-8DB9-306D065F5EF4}" type="pres">
      <dgm:prSet presAssocID="{D4425E96-4B89-4D2F-9735-31F955C239FD}" presName="text_2" presStyleLbl="node1" presStyleIdx="1" presStyleCnt="5">
        <dgm:presLayoutVars>
          <dgm:bulletEnabled val="1"/>
        </dgm:presLayoutVars>
      </dgm:prSet>
      <dgm:spPr/>
      <dgm:t>
        <a:bodyPr/>
        <a:lstStyle/>
        <a:p>
          <a:endParaRPr lang="en-US"/>
        </a:p>
      </dgm:t>
    </dgm:pt>
    <dgm:pt modelId="{9F5D8839-13B1-43F9-AAEF-9CC21C38941E}" type="pres">
      <dgm:prSet presAssocID="{D4425E96-4B89-4D2F-9735-31F955C239FD}" presName="accent_2" presStyleCnt="0"/>
      <dgm:spPr/>
      <dgm:t>
        <a:bodyPr/>
        <a:lstStyle/>
        <a:p>
          <a:endParaRPr lang="en-US"/>
        </a:p>
      </dgm:t>
    </dgm:pt>
    <dgm:pt modelId="{26465EAC-846D-4AD4-8D92-EEAD8CB6FEB2}" type="pres">
      <dgm:prSet presAssocID="{D4425E96-4B89-4D2F-9735-31F955C239FD}" presName="accentRepeatNode" presStyleLbl="solidFgAcc1" presStyleIdx="1" presStyleCnt="5"/>
      <dgm:spPr/>
      <dgm:t>
        <a:bodyPr/>
        <a:lstStyle/>
        <a:p>
          <a:endParaRPr lang="en-US"/>
        </a:p>
      </dgm:t>
    </dgm:pt>
    <dgm:pt modelId="{6E4C4C46-BEAE-490A-AF5E-E02C702DB837}" type="pres">
      <dgm:prSet presAssocID="{E622B4DC-9E3C-404A-AE97-16EF40D77BA3}" presName="text_3" presStyleLbl="node1" presStyleIdx="2" presStyleCnt="5">
        <dgm:presLayoutVars>
          <dgm:bulletEnabled val="1"/>
        </dgm:presLayoutVars>
      </dgm:prSet>
      <dgm:spPr/>
      <dgm:t>
        <a:bodyPr/>
        <a:lstStyle/>
        <a:p>
          <a:endParaRPr lang="en-US"/>
        </a:p>
      </dgm:t>
    </dgm:pt>
    <dgm:pt modelId="{5D10AD0F-CB21-4D08-9C37-D5A61562FC2B}" type="pres">
      <dgm:prSet presAssocID="{E622B4DC-9E3C-404A-AE97-16EF40D77BA3}" presName="accent_3" presStyleCnt="0"/>
      <dgm:spPr/>
      <dgm:t>
        <a:bodyPr/>
        <a:lstStyle/>
        <a:p>
          <a:endParaRPr lang="en-US"/>
        </a:p>
      </dgm:t>
    </dgm:pt>
    <dgm:pt modelId="{D60402F2-A699-41F4-99A3-DC50BF562ED3}" type="pres">
      <dgm:prSet presAssocID="{E622B4DC-9E3C-404A-AE97-16EF40D77BA3}" presName="accentRepeatNode" presStyleLbl="solidFgAcc1" presStyleIdx="2" presStyleCnt="5"/>
      <dgm:spPr/>
      <dgm:t>
        <a:bodyPr/>
        <a:lstStyle/>
        <a:p>
          <a:endParaRPr lang="en-US"/>
        </a:p>
      </dgm:t>
    </dgm:pt>
    <dgm:pt modelId="{23253304-F7F8-4CF2-BC25-D24425F77D9F}" type="pres">
      <dgm:prSet presAssocID="{3DB56E7C-2AE5-4F48-A8E0-E5F5E5342D9B}" presName="text_4" presStyleLbl="node1" presStyleIdx="3" presStyleCnt="5">
        <dgm:presLayoutVars>
          <dgm:bulletEnabled val="1"/>
        </dgm:presLayoutVars>
      </dgm:prSet>
      <dgm:spPr/>
      <dgm:t>
        <a:bodyPr/>
        <a:lstStyle/>
        <a:p>
          <a:endParaRPr lang="en-US"/>
        </a:p>
      </dgm:t>
    </dgm:pt>
    <dgm:pt modelId="{B3C82CA9-7595-4CE3-A99D-601DD2C926BA}" type="pres">
      <dgm:prSet presAssocID="{3DB56E7C-2AE5-4F48-A8E0-E5F5E5342D9B}" presName="accent_4" presStyleCnt="0"/>
      <dgm:spPr/>
      <dgm:t>
        <a:bodyPr/>
        <a:lstStyle/>
        <a:p>
          <a:endParaRPr lang="en-US"/>
        </a:p>
      </dgm:t>
    </dgm:pt>
    <dgm:pt modelId="{9FE615B9-88CD-4E24-9C72-53B89735EDFD}" type="pres">
      <dgm:prSet presAssocID="{3DB56E7C-2AE5-4F48-A8E0-E5F5E5342D9B}" presName="accentRepeatNode" presStyleLbl="solidFgAcc1" presStyleIdx="3" presStyleCnt="5"/>
      <dgm:spPr/>
      <dgm:t>
        <a:bodyPr/>
        <a:lstStyle/>
        <a:p>
          <a:endParaRPr lang="en-US"/>
        </a:p>
      </dgm:t>
    </dgm:pt>
    <dgm:pt modelId="{05279314-0702-4D6F-B5FE-A91DFF1EB8C1}" type="pres">
      <dgm:prSet presAssocID="{24326020-A0DA-45CB-A817-FE67EE894888}" presName="text_5" presStyleLbl="node1" presStyleIdx="4" presStyleCnt="5">
        <dgm:presLayoutVars>
          <dgm:bulletEnabled val="1"/>
        </dgm:presLayoutVars>
      </dgm:prSet>
      <dgm:spPr/>
      <dgm:t>
        <a:bodyPr/>
        <a:lstStyle/>
        <a:p>
          <a:endParaRPr lang="en-US"/>
        </a:p>
      </dgm:t>
    </dgm:pt>
    <dgm:pt modelId="{BF34C4CF-17C3-4288-B3FF-C8F6159FC55B}" type="pres">
      <dgm:prSet presAssocID="{24326020-A0DA-45CB-A817-FE67EE894888}" presName="accent_5" presStyleCnt="0"/>
      <dgm:spPr/>
      <dgm:t>
        <a:bodyPr/>
        <a:lstStyle/>
        <a:p>
          <a:endParaRPr lang="en-US"/>
        </a:p>
      </dgm:t>
    </dgm:pt>
    <dgm:pt modelId="{909AA499-0EAA-494F-9803-C522F791758D}" type="pres">
      <dgm:prSet presAssocID="{24326020-A0DA-45CB-A817-FE67EE894888}" presName="accentRepeatNode" presStyleLbl="solidFgAcc1" presStyleIdx="4" presStyleCnt="5"/>
      <dgm:spPr/>
      <dgm:t>
        <a:bodyPr/>
        <a:lstStyle/>
        <a:p>
          <a:endParaRPr lang="en-US"/>
        </a:p>
      </dgm:t>
    </dgm:pt>
  </dgm:ptLst>
  <dgm:cxnLst>
    <dgm:cxn modelId="{59C2966C-B9C5-4FDF-9285-7CD6C6C8E75C}" type="presOf" srcId="{39DBD600-DC8F-4037-9872-914BCC548F87}" destId="{DE381E16-01E8-4260-BAA5-6EC9D4104CFE}" srcOrd="0" destOrd="0" presId="urn:microsoft.com/office/officeart/2008/layout/VerticalCurvedList"/>
    <dgm:cxn modelId="{00B69B95-57AF-4AA2-A4FD-30B880EEDD89}" srcId="{E4220AE0-3F0F-4118-A345-A2A81132E3D7}" destId="{D4425E96-4B89-4D2F-9735-31F955C239FD}" srcOrd="1" destOrd="0" parTransId="{696C8BE0-E49C-4AC4-96DD-2CCACFB53F58}" sibTransId="{78270A6D-73BF-4C82-88F3-541F56C03FC3}"/>
    <dgm:cxn modelId="{FD6E5D3E-9617-41A1-B268-E49023B51278}" type="presOf" srcId="{E622B4DC-9E3C-404A-AE97-16EF40D77BA3}" destId="{6E4C4C46-BEAE-490A-AF5E-E02C702DB837}" srcOrd="0" destOrd="0" presId="urn:microsoft.com/office/officeart/2008/layout/VerticalCurvedList"/>
    <dgm:cxn modelId="{D02937A0-D086-4003-B075-F58AFCF4EE37}" type="presOf" srcId="{E4220AE0-3F0F-4118-A345-A2A81132E3D7}" destId="{B16F4575-DC86-4468-B39B-AB24583D5A24}" srcOrd="0" destOrd="0" presId="urn:microsoft.com/office/officeart/2008/layout/VerticalCurvedList"/>
    <dgm:cxn modelId="{BB515499-29F7-4FC1-AD90-2968B287D414}" srcId="{E4220AE0-3F0F-4118-A345-A2A81132E3D7}" destId="{E622B4DC-9E3C-404A-AE97-16EF40D77BA3}" srcOrd="2" destOrd="0" parTransId="{669431A5-0677-45EB-B350-586D2B54D6F9}" sibTransId="{F85EB91F-0B1B-49A7-9793-C09278242946}"/>
    <dgm:cxn modelId="{5B885114-39FC-4408-9E22-48EA3E02859F}" srcId="{E4220AE0-3F0F-4118-A345-A2A81132E3D7}" destId="{3DB56E7C-2AE5-4F48-A8E0-E5F5E5342D9B}" srcOrd="3" destOrd="0" parTransId="{F54B7987-8A2E-49F0-AE8C-2390B5FFE115}" sibTransId="{65708113-AF91-4459-A0F1-B08FAF70E8D5}"/>
    <dgm:cxn modelId="{53A5C371-4E74-46DB-881C-BAA71D9F05EC}" srcId="{E4220AE0-3F0F-4118-A345-A2A81132E3D7}" destId="{24326020-A0DA-45CB-A817-FE67EE894888}" srcOrd="4" destOrd="0" parTransId="{789CBE32-A738-42AD-90BB-3B706C2F22D8}" sibTransId="{585778BD-B3BE-4300-90D2-A20DA31CA046}"/>
    <dgm:cxn modelId="{95FB48B6-0421-4A80-90CD-3E95774A4828}" type="presOf" srcId="{24326020-A0DA-45CB-A817-FE67EE894888}" destId="{05279314-0702-4D6F-B5FE-A91DFF1EB8C1}" srcOrd="0" destOrd="0" presId="urn:microsoft.com/office/officeart/2008/layout/VerticalCurvedList"/>
    <dgm:cxn modelId="{0FA9DF80-096A-4C01-B63F-5E60ADA2912A}" srcId="{E4220AE0-3F0F-4118-A345-A2A81132E3D7}" destId="{39DBD600-DC8F-4037-9872-914BCC548F87}" srcOrd="0" destOrd="0" parTransId="{E7C5A723-F715-4636-A779-196AC2E86CAB}" sibTransId="{C48DD586-A204-4B0B-87DD-40736CC9A6B1}"/>
    <dgm:cxn modelId="{69E967BE-5D5A-487F-BBEC-E3A546F59983}" type="presOf" srcId="{C48DD586-A204-4B0B-87DD-40736CC9A6B1}" destId="{753C6802-CEBB-420B-B00D-40CDF8C8292F}" srcOrd="0" destOrd="0" presId="urn:microsoft.com/office/officeart/2008/layout/VerticalCurvedList"/>
    <dgm:cxn modelId="{32843159-62BD-49E4-B015-0079784EC1EE}" type="presOf" srcId="{D4425E96-4B89-4D2F-9735-31F955C239FD}" destId="{6174FE90-DFD3-4A20-8DB9-306D065F5EF4}" srcOrd="0" destOrd="0" presId="urn:microsoft.com/office/officeart/2008/layout/VerticalCurvedList"/>
    <dgm:cxn modelId="{BBFA3DB6-7C42-42C3-BB60-80B4F0A11FEC}" type="presOf" srcId="{3DB56E7C-2AE5-4F48-A8E0-E5F5E5342D9B}" destId="{23253304-F7F8-4CF2-BC25-D24425F77D9F}" srcOrd="0" destOrd="0" presId="urn:microsoft.com/office/officeart/2008/layout/VerticalCurvedList"/>
    <dgm:cxn modelId="{98E164F7-2D57-406F-BBC8-63FD27810F51}" type="presParOf" srcId="{B16F4575-DC86-4468-B39B-AB24583D5A24}" destId="{EC583D5B-8929-46DD-B388-498CBDFAAD87}" srcOrd="0" destOrd="0" presId="urn:microsoft.com/office/officeart/2008/layout/VerticalCurvedList"/>
    <dgm:cxn modelId="{7F7996AC-8CDB-4B79-AAB2-3C58A48D46B4}" type="presParOf" srcId="{EC583D5B-8929-46DD-B388-498CBDFAAD87}" destId="{C3183B11-0EA7-4F7E-B824-5A9BC8686733}" srcOrd="0" destOrd="0" presId="urn:microsoft.com/office/officeart/2008/layout/VerticalCurvedList"/>
    <dgm:cxn modelId="{0352E298-C253-48E7-8516-81EF66CB53B8}" type="presParOf" srcId="{C3183B11-0EA7-4F7E-B824-5A9BC8686733}" destId="{28E2E3F3-558F-4A04-BD4C-BBEEC65E9A31}" srcOrd="0" destOrd="0" presId="urn:microsoft.com/office/officeart/2008/layout/VerticalCurvedList"/>
    <dgm:cxn modelId="{6F121B33-C901-4C1A-9D4B-35BA544D84BD}" type="presParOf" srcId="{C3183B11-0EA7-4F7E-B824-5A9BC8686733}" destId="{753C6802-CEBB-420B-B00D-40CDF8C8292F}" srcOrd="1" destOrd="0" presId="urn:microsoft.com/office/officeart/2008/layout/VerticalCurvedList"/>
    <dgm:cxn modelId="{09A4A68A-B7D1-45CD-8F0E-7C2C1FCA444E}" type="presParOf" srcId="{C3183B11-0EA7-4F7E-B824-5A9BC8686733}" destId="{ACD8632A-5D9B-4E49-A347-30434F907D84}" srcOrd="2" destOrd="0" presId="urn:microsoft.com/office/officeart/2008/layout/VerticalCurvedList"/>
    <dgm:cxn modelId="{7253F50A-4D00-4E2D-97B7-6990E9C8EA2D}" type="presParOf" srcId="{C3183B11-0EA7-4F7E-B824-5A9BC8686733}" destId="{7E3F258E-5E1C-4150-9916-54D1468BB5A4}" srcOrd="3" destOrd="0" presId="urn:microsoft.com/office/officeart/2008/layout/VerticalCurvedList"/>
    <dgm:cxn modelId="{F13718D5-F143-413F-A4D5-6FA0F4E92694}" type="presParOf" srcId="{EC583D5B-8929-46DD-B388-498CBDFAAD87}" destId="{DE381E16-01E8-4260-BAA5-6EC9D4104CFE}" srcOrd="1" destOrd="0" presId="urn:microsoft.com/office/officeart/2008/layout/VerticalCurvedList"/>
    <dgm:cxn modelId="{CAE5DC2F-842A-46DC-9B32-2FF1AAFFFABB}" type="presParOf" srcId="{EC583D5B-8929-46DD-B388-498CBDFAAD87}" destId="{BE9B0874-374F-404B-8CF1-7C023087CDC1}" srcOrd="2" destOrd="0" presId="urn:microsoft.com/office/officeart/2008/layout/VerticalCurvedList"/>
    <dgm:cxn modelId="{BB255175-FA3B-4798-B498-9B38EB2A7FDD}" type="presParOf" srcId="{BE9B0874-374F-404B-8CF1-7C023087CDC1}" destId="{5D48FAE3-8462-4522-8223-A7FBA9FEE911}" srcOrd="0" destOrd="0" presId="urn:microsoft.com/office/officeart/2008/layout/VerticalCurvedList"/>
    <dgm:cxn modelId="{B63C9124-62E7-4523-B717-B71B7652FEEE}" type="presParOf" srcId="{EC583D5B-8929-46DD-B388-498CBDFAAD87}" destId="{6174FE90-DFD3-4A20-8DB9-306D065F5EF4}" srcOrd="3" destOrd="0" presId="urn:microsoft.com/office/officeart/2008/layout/VerticalCurvedList"/>
    <dgm:cxn modelId="{FD7BA2A0-DBE2-4849-B8E2-FFFD33BC304E}" type="presParOf" srcId="{EC583D5B-8929-46DD-B388-498CBDFAAD87}" destId="{9F5D8839-13B1-43F9-AAEF-9CC21C38941E}" srcOrd="4" destOrd="0" presId="urn:microsoft.com/office/officeart/2008/layout/VerticalCurvedList"/>
    <dgm:cxn modelId="{6A76B5BC-B98A-461A-803F-3CF537E85BA3}" type="presParOf" srcId="{9F5D8839-13B1-43F9-AAEF-9CC21C38941E}" destId="{26465EAC-846D-4AD4-8D92-EEAD8CB6FEB2}" srcOrd="0" destOrd="0" presId="urn:microsoft.com/office/officeart/2008/layout/VerticalCurvedList"/>
    <dgm:cxn modelId="{563C91B7-6977-44F7-A018-BFF0C6B62598}" type="presParOf" srcId="{EC583D5B-8929-46DD-B388-498CBDFAAD87}" destId="{6E4C4C46-BEAE-490A-AF5E-E02C702DB837}" srcOrd="5" destOrd="0" presId="urn:microsoft.com/office/officeart/2008/layout/VerticalCurvedList"/>
    <dgm:cxn modelId="{3CE80063-983F-478F-9F08-40A7CC2F6BEB}" type="presParOf" srcId="{EC583D5B-8929-46DD-B388-498CBDFAAD87}" destId="{5D10AD0F-CB21-4D08-9C37-D5A61562FC2B}" srcOrd="6" destOrd="0" presId="urn:microsoft.com/office/officeart/2008/layout/VerticalCurvedList"/>
    <dgm:cxn modelId="{E8DC07E3-201F-4525-B7DD-FDDE48835F41}" type="presParOf" srcId="{5D10AD0F-CB21-4D08-9C37-D5A61562FC2B}" destId="{D60402F2-A699-41F4-99A3-DC50BF562ED3}" srcOrd="0" destOrd="0" presId="urn:microsoft.com/office/officeart/2008/layout/VerticalCurvedList"/>
    <dgm:cxn modelId="{EE814835-59F4-494B-A6D8-2DA10028B75B}" type="presParOf" srcId="{EC583D5B-8929-46DD-B388-498CBDFAAD87}" destId="{23253304-F7F8-4CF2-BC25-D24425F77D9F}" srcOrd="7" destOrd="0" presId="urn:microsoft.com/office/officeart/2008/layout/VerticalCurvedList"/>
    <dgm:cxn modelId="{D1C31998-C7E1-4223-A9D3-BDD0D6990C03}" type="presParOf" srcId="{EC583D5B-8929-46DD-B388-498CBDFAAD87}" destId="{B3C82CA9-7595-4CE3-A99D-601DD2C926BA}" srcOrd="8" destOrd="0" presId="urn:microsoft.com/office/officeart/2008/layout/VerticalCurvedList"/>
    <dgm:cxn modelId="{859CC3FB-3677-41B0-B02C-2F49A470B1A9}" type="presParOf" srcId="{B3C82CA9-7595-4CE3-A99D-601DD2C926BA}" destId="{9FE615B9-88CD-4E24-9C72-53B89735EDFD}" srcOrd="0" destOrd="0" presId="urn:microsoft.com/office/officeart/2008/layout/VerticalCurvedList"/>
    <dgm:cxn modelId="{F7D7F14B-5F94-435E-BADE-9C74FA62DB6C}" type="presParOf" srcId="{EC583D5B-8929-46DD-B388-498CBDFAAD87}" destId="{05279314-0702-4D6F-B5FE-A91DFF1EB8C1}" srcOrd="9" destOrd="0" presId="urn:microsoft.com/office/officeart/2008/layout/VerticalCurvedList"/>
    <dgm:cxn modelId="{1D4DAB6C-7A47-432D-B65D-13226BB0E035}" type="presParOf" srcId="{EC583D5B-8929-46DD-B388-498CBDFAAD87}" destId="{BF34C4CF-17C3-4288-B3FF-C8F6159FC55B}" srcOrd="10" destOrd="0" presId="urn:microsoft.com/office/officeart/2008/layout/VerticalCurvedList"/>
    <dgm:cxn modelId="{55EBCF90-5870-43F1-AE50-5E4B28CD54D6}" type="presParOf" srcId="{BF34C4CF-17C3-4288-B3FF-C8F6159FC55B}" destId="{909AA499-0EAA-494F-9803-C522F791758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8CF646-4B37-4A5D-AD43-E18726B1962F}"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en-US"/>
        </a:p>
      </dgm:t>
    </dgm:pt>
    <dgm:pt modelId="{5856D696-3F26-4ECC-B299-1656C64C9A5A}">
      <dgm:prSet phldrT="[Text]"/>
      <dgm:spPr/>
      <dgm:t>
        <a:bodyPr/>
        <a:lstStyle/>
        <a:p>
          <a:r>
            <a:rPr lang="en-US" dirty="0" smtClean="0"/>
            <a:t>Task due dates</a:t>
          </a:r>
          <a:endParaRPr lang="en-US" dirty="0"/>
        </a:p>
      </dgm:t>
    </dgm:pt>
    <dgm:pt modelId="{352EA1B4-469D-4087-9BC8-CB46207554FA}" type="parTrans" cxnId="{74A20E85-F878-45F5-9F16-79CFC71C0B92}">
      <dgm:prSet/>
      <dgm:spPr/>
      <dgm:t>
        <a:bodyPr/>
        <a:lstStyle/>
        <a:p>
          <a:endParaRPr lang="en-US"/>
        </a:p>
      </dgm:t>
    </dgm:pt>
    <dgm:pt modelId="{3D4A242B-0EB8-4F24-92EB-129F36F1EDCC}" type="sibTrans" cxnId="{74A20E85-F878-45F5-9F16-79CFC71C0B92}">
      <dgm:prSet/>
      <dgm:spPr/>
      <dgm:t>
        <a:bodyPr/>
        <a:lstStyle/>
        <a:p>
          <a:endParaRPr lang="en-US"/>
        </a:p>
      </dgm:t>
    </dgm:pt>
    <dgm:pt modelId="{AA2605BB-A03C-46B7-8D70-249194943046}">
      <dgm:prSet phldrT="[Text]"/>
      <dgm:spPr/>
      <dgm:t>
        <a:bodyPr/>
        <a:lstStyle/>
        <a:p>
          <a:r>
            <a:rPr lang="en-US" dirty="0" smtClean="0"/>
            <a:t>Revision schedule</a:t>
          </a:r>
          <a:endParaRPr lang="en-US" dirty="0"/>
        </a:p>
      </dgm:t>
    </dgm:pt>
    <dgm:pt modelId="{E50619CA-1934-4884-A9DE-9B8F32BC8076}" type="parTrans" cxnId="{54445562-A9C3-4E1D-BED8-3B0A9C956863}">
      <dgm:prSet/>
      <dgm:spPr/>
      <dgm:t>
        <a:bodyPr/>
        <a:lstStyle/>
        <a:p>
          <a:endParaRPr lang="en-US"/>
        </a:p>
      </dgm:t>
    </dgm:pt>
    <dgm:pt modelId="{567E0F51-9F3F-4A18-A9C8-5EB444628AD6}" type="sibTrans" cxnId="{54445562-A9C3-4E1D-BED8-3B0A9C956863}">
      <dgm:prSet/>
      <dgm:spPr/>
      <dgm:t>
        <a:bodyPr/>
        <a:lstStyle/>
        <a:p>
          <a:endParaRPr lang="en-US"/>
        </a:p>
      </dgm:t>
    </dgm:pt>
    <dgm:pt modelId="{F1A79C3B-88F0-439D-9464-F9A92C3B5BF8}">
      <dgm:prSet phldrT="[Text]"/>
      <dgm:spPr/>
      <dgm:t>
        <a:bodyPr/>
        <a:lstStyle/>
        <a:p>
          <a:r>
            <a:rPr lang="en-US" dirty="0" smtClean="0"/>
            <a:t>Long-medium-short term targets</a:t>
          </a:r>
          <a:endParaRPr lang="en-US" dirty="0"/>
        </a:p>
      </dgm:t>
    </dgm:pt>
    <dgm:pt modelId="{E1E07960-5E0C-41CA-9564-051D57287C5F}" type="parTrans" cxnId="{2DA8E81F-4EAD-4E96-A0D9-D0F59AB2DC0E}">
      <dgm:prSet/>
      <dgm:spPr/>
      <dgm:t>
        <a:bodyPr/>
        <a:lstStyle/>
        <a:p>
          <a:endParaRPr lang="en-US"/>
        </a:p>
      </dgm:t>
    </dgm:pt>
    <dgm:pt modelId="{197891B7-E412-4788-802D-4C997C0F44E3}" type="sibTrans" cxnId="{2DA8E81F-4EAD-4E96-A0D9-D0F59AB2DC0E}">
      <dgm:prSet/>
      <dgm:spPr/>
      <dgm:t>
        <a:bodyPr/>
        <a:lstStyle/>
        <a:p>
          <a:endParaRPr lang="en-US"/>
        </a:p>
      </dgm:t>
    </dgm:pt>
    <dgm:pt modelId="{E1B39D5E-E5B2-4322-88CB-3C25D9D1A310}" type="pres">
      <dgm:prSet presAssocID="{C88CF646-4B37-4A5D-AD43-E18726B1962F}" presName="linear" presStyleCnt="0">
        <dgm:presLayoutVars>
          <dgm:dir/>
          <dgm:animLvl val="lvl"/>
          <dgm:resizeHandles val="exact"/>
        </dgm:presLayoutVars>
      </dgm:prSet>
      <dgm:spPr/>
      <dgm:t>
        <a:bodyPr/>
        <a:lstStyle/>
        <a:p>
          <a:endParaRPr lang="en-US"/>
        </a:p>
      </dgm:t>
    </dgm:pt>
    <dgm:pt modelId="{625BBD07-36E3-412C-9A76-C0BA09D03197}" type="pres">
      <dgm:prSet presAssocID="{5856D696-3F26-4ECC-B299-1656C64C9A5A}" presName="parentLin" presStyleCnt="0"/>
      <dgm:spPr/>
    </dgm:pt>
    <dgm:pt modelId="{74A2B8C0-3E73-4983-97D7-6109E8D9663E}" type="pres">
      <dgm:prSet presAssocID="{5856D696-3F26-4ECC-B299-1656C64C9A5A}" presName="parentLeftMargin" presStyleLbl="node1" presStyleIdx="0" presStyleCnt="3"/>
      <dgm:spPr/>
      <dgm:t>
        <a:bodyPr/>
        <a:lstStyle/>
        <a:p>
          <a:endParaRPr lang="en-US"/>
        </a:p>
      </dgm:t>
    </dgm:pt>
    <dgm:pt modelId="{30FF258B-5D87-4366-8627-A2958418E550}" type="pres">
      <dgm:prSet presAssocID="{5856D696-3F26-4ECC-B299-1656C64C9A5A}" presName="parentText" presStyleLbl="node1" presStyleIdx="0" presStyleCnt="3">
        <dgm:presLayoutVars>
          <dgm:chMax val="0"/>
          <dgm:bulletEnabled val="1"/>
        </dgm:presLayoutVars>
      </dgm:prSet>
      <dgm:spPr/>
      <dgm:t>
        <a:bodyPr/>
        <a:lstStyle/>
        <a:p>
          <a:endParaRPr lang="en-US"/>
        </a:p>
      </dgm:t>
    </dgm:pt>
    <dgm:pt modelId="{205ADA5A-BAB6-45A5-A390-1C5F379081C1}" type="pres">
      <dgm:prSet presAssocID="{5856D696-3F26-4ECC-B299-1656C64C9A5A}" presName="negativeSpace" presStyleCnt="0"/>
      <dgm:spPr/>
    </dgm:pt>
    <dgm:pt modelId="{6D2614B6-868E-42AB-A625-E7B7981383BF}" type="pres">
      <dgm:prSet presAssocID="{5856D696-3F26-4ECC-B299-1656C64C9A5A}" presName="childText" presStyleLbl="conFgAcc1" presStyleIdx="0" presStyleCnt="3">
        <dgm:presLayoutVars>
          <dgm:bulletEnabled val="1"/>
        </dgm:presLayoutVars>
      </dgm:prSet>
      <dgm:spPr/>
    </dgm:pt>
    <dgm:pt modelId="{8846B106-55AB-4FEA-8114-12447658121B}" type="pres">
      <dgm:prSet presAssocID="{3D4A242B-0EB8-4F24-92EB-129F36F1EDCC}" presName="spaceBetweenRectangles" presStyleCnt="0"/>
      <dgm:spPr/>
    </dgm:pt>
    <dgm:pt modelId="{418FDE76-FC81-40B4-89C9-058FE309BAC4}" type="pres">
      <dgm:prSet presAssocID="{AA2605BB-A03C-46B7-8D70-249194943046}" presName="parentLin" presStyleCnt="0"/>
      <dgm:spPr/>
    </dgm:pt>
    <dgm:pt modelId="{D60413DA-C5B3-4727-B015-B52522E5A471}" type="pres">
      <dgm:prSet presAssocID="{AA2605BB-A03C-46B7-8D70-249194943046}" presName="parentLeftMargin" presStyleLbl="node1" presStyleIdx="0" presStyleCnt="3"/>
      <dgm:spPr/>
      <dgm:t>
        <a:bodyPr/>
        <a:lstStyle/>
        <a:p>
          <a:endParaRPr lang="en-US"/>
        </a:p>
      </dgm:t>
    </dgm:pt>
    <dgm:pt modelId="{5CD259E6-38CB-46CE-B995-009C6EDDA810}" type="pres">
      <dgm:prSet presAssocID="{AA2605BB-A03C-46B7-8D70-249194943046}" presName="parentText" presStyleLbl="node1" presStyleIdx="1" presStyleCnt="3">
        <dgm:presLayoutVars>
          <dgm:chMax val="0"/>
          <dgm:bulletEnabled val="1"/>
        </dgm:presLayoutVars>
      </dgm:prSet>
      <dgm:spPr/>
      <dgm:t>
        <a:bodyPr/>
        <a:lstStyle/>
        <a:p>
          <a:endParaRPr lang="en-US"/>
        </a:p>
      </dgm:t>
    </dgm:pt>
    <dgm:pt modelId="{83F99FA5-0C46-4804-AA80-50D1AC924CD6}" type="pres">
      <dgm:prSet presAssocID="{AA2605BB-A03C-46B7-8D70-249194943046}" presName="negativeSpace" presStyleCnt="0"/>
      <dgm:spPr/>
    </dgm:pt>
    <dgm:pt modelId="{7268DE57-7BE1-4E7E-8215-5FC7E59FC99A}" type="pres">
      <dgm:prSet presAssocID="{AA2605BB-A03C-46B7-8D70-249194943046}" presName="childText" presStyleLbl="conFgAcc1" presStyleIdx="1" presStyleCnt="3">
        <dgm:presLayoutVars>
          <dgm:bulletEnabled val="1"/>
        </dgm:presLayoutVars>
      </dgm:prSet>
      <dgm:spPr/>
    </dgm:pt>
    <dgm:pt modelId="{66A38310-1E8C-41CC-90AC-360391A9C123}" type="pres">
      <dgm:prSet presAssocID="{567E0F51-9F3F-4A18-A9C8-5EB444628AD6}" presName="spaceBetweenRectangles" presStyleCnt="0"/>
      <dgm:spPr/>
    </dgm:pt>
    <dgm:pt modelId="{DFAD64AB-BBD1-4B69-8933-AA86CA2CF252}" type="pres">
      <dgm:prSet presAssocID="{F1A79C3B-88F0-439D-9464-F9A92C3B5BF8}" presName="parentLin" presStyleCnt="0"/>
      <dgm:spPr/>
    </dgm:pt>
    <dgm:pt modelId="{13F4052E-D789-4AB7-87C6-B2B40C9195A0}" type="pres">
      <dgm:prSet presAssocID="{F1A79C3B-88F0-439D-9464-F9A92C3B5BF8}" presName="parentLeftMargin" presStyleLbl="node1" presStyleIdx="1" presStyleCnt="3"/>
      <dgm:spPr/>
      <dgm:t>
        <a:bodyPr/>
        <a:lstStyle/>
        <a:p>
          <a:endParaRPr lang="en-US"/>
        </a:p>
      </dgm:t>
    </dgm:pt>
    <dgm:pt modelId="{46DAE993-6144-47A3-A56E-146139FE3980}" type="pres">
      <dgm:prSet presAssocID="{F1A79C3B-88F0-439D-9464-F9A92C3B5BF8}" presName="parentText" presStyleLbl="node1" presStyleIdx="2" presStyleCnt="3">
        <dgm:presLayoutVars>
          <dgm:chMax val="0"/>
          <dgm:bulletEnabled val="1"/>
        </dgm:presLayoutVars>
      </dgm:prSet>
      <dgm:spPr/>
      <dgm:t>
        <a:bodyPr/>
        <a:lstStyle/>
        <a:p>
          <a:endParaRPr lang="en-US"/>
        </a:p>
      </dgm:t>
    </dgm:pt>
    <dgm:pt modelId="{557263C0-FE71-4228-AA31-25F78B00563F}" type="pres">
      <dgm:prSet presAssocID="{F1A79C3B-88F0-439D-9464-F9A92C3B5BF8}" presName="negativeSpace" presStyleCnt="0"/>
      <dgm:spPr/>
    </dgm:pt>
    <dgm:pt modelId="{2A58076F-80DC-4F9A-913E-85E89415D4D6}" type="pres">
      <dgm:prSet presAssocID="{F1A79C3B-88F0-439D-9464-F9A92C3B5BF8}" presName="childText" presStyleLbl="conFgAcc1" presStyleIdx="2" presStyleCnt="3">
        <dgm:presLayoutVars>
          <dgm:bulletEnabled val="1"/>
        </dgm:presLayoutVars>
      </dgm:prSet>
      <dgm:spPr/>
    </dgm:pt>
  </dgm:ptLst>
  <dgm:cxnLst>
    <dgm:cxn modelId="{54445562-A9C3-4E1D-BED8-3B0A9C956863}" srcId="{C88CF646-4B37-4A5D-AD43-E18726B1962F}" destId="{AA2605BB-A03C-46B7-8D70-249194943046}" srcOrd="1" destOrd="0" parTransId="{E50619CA-1934-4884-A9DE-9B8F32BC8076}" sibTransId="{567E0F51-9F3F-4A18-A9C8-5EB444628AD6}"/>
    <dgm:cxn modelId="{23CF148B-B114-418C-84D0-B8EAFC1585C3}" type="presOf" srcId="{C88CF646-4B37-4A5D-AD43-E18726B1962F}" destId="{E1B39D5E-E5B2-4322-88CB-3C25D9D1A310}" srcOrd="0" destOrd="0" presId="urn:microsoft.com/office/officeart/2005/8/layout/list1"/>
    <dgm:cxn modelId="{2DA8E81F-4EAD-4E96-A0D9-D0F59AB2DC0E}" srcId="{C88CF646-4B37-4A5D-AD43-E18726B1962F}" destId="{F1A79C3B-88F0-439D-9464-F9A92C3B5BF8}" srcOrd="2" destOrd="0" parTransId="{E1E07960-5E0C-41CA-9564-051D57287C5F}" sibTransId="{197891B7-E412-4788-802D-4C997C0F44E3}"/>
    <dgm:cxn modelId="{4FE77632-AC71-45ED-9F3D-5A75DB6CB80F}" type="presOf" srcId="{AA2605BB-A03C-46B7-8D70-249194943046}" destId="{D60413DA-C5B3-4727-B015-B52522E5A471}" srcOrd="0" destOrd="0" presId="urn:microsoft.com/office/officeart/2005/8/layout/list1"/>
    <dgm:cxn modelId="{58B346EE-8D85-41EA-965E-1D1CB73E7F72}" type="presOf" srcId="{5856D696-3F26-4ECC-B299-1656C64C9A5A}" destId="{30FF258B-5D87-4366-8627-A2958418E550}" srcOrd="1" destOrd="0" presId="urn:microsoft.com/office/officeart/2005/8/layout/list1"/>
    <dgm:cxn modelId="{5A88A841-96E7-4B0E-BDA2-EA14C4DF4DB8}" type="presOf" srcId="{AA2605BB-A03C-46B7-8D70-249194943046}" destId="{5CD259E6-38CB-46CE-B995-009C6EDDA810}" srcOrd="1" destOrd="0" presId="urn:microsoft.com/office/officeart/2005/8/layout/list1"/>
    <dgm:cxn modelId="{E992958F-B30C-4E35-8A45-25E3318C77E9}" type="presOf" srcId="{F1A79C3B-88F0-439D-9464-F9A92C3B5BF8}" destId="{13F4052E-D789-4AB7-87C6-B2B40C9195A0}" srcOrd="0" destOrd="0" presId="urn:microsoft.com/office/officeart/2005/8/layout/list1"/>
    <dgm:cxn modelId="{06F4C25A-7B39-4844-8FB4-84D3B28D85C4}" type="presOf" srcId="{5856D696-3F26-4ECC-B299-1656C64C9A5A}" destId="{74A2B8C0-3E73-4983-97D7-6109E8D9663E}" srcOrd="0" destOrd="0" presId="urn:microsoft.com/office/officeart/2005/8/layout/list1"/>
    <dgm:cxn modelId="{986B73E8-CC6B-40D6-8811-E9E121DA0AA4}" type="presOf" srcId="{F1A79C3B-88F0-439D-9464-F9A92C3B5BF8}" destId="{46DAE993-6144-47A3-A56E-146139FE3980}" srcOrd="1" destOrd="0" presId="urn:microsoft.com/office/officeart/2005/8/layout/list1"/>
    <dgm:cxn modelId="{74A20E85-F878-45F5-9F16-79CFC71C0B92}" srcId="{C88CF646-4B37-4A5D-AD43-E18726B1962F}" destId="{5856D696-3F26-4ECC-B299-1656C64C9A5A}" srcOrd="0" destOrd="0" parTransId="{352EA1B4-469D-4087-9BC8-CB46207554FA}" sibTransId="{3D4A242B-0EB8-4F24-92EB-129F36F1EDCC}"/>
    <dgm:cxn modelId="{B1186DDF-5719-4934-8BFD-C25EC5A26E98}" type="presParOf" srcId="{E1B39D5E-E5B2-4322-88CB-3C25D9D1A310}" destId="{625BBD07-36E3-412C-9A76-C0BA09D03197}" srcOrd="0" destOrd="0" presId="urn:microsoft.com/office/officeart/2005/8/layout/list1"/>
    <dgm:cxn modelId="{7891DEAA-CFD3-4257-B036-119575961F93}" type="presParOf" srcId="{625BBD07-36E3-412C-9A76-C0BA09D03197}" destId="{74A2B8C0-3E73-4983-97D7-6109E8D9663E}" srcOrd="0" destOrd="0" presId="urn:microsoft.com/office/officeart/2005/8/layout/list1"/>
    <dgm:cxn modelId="{237FC8E6-C1AE-4EEF-99C0-D7069D77D0FE}" type="presParOf" srcId="{625BBD07-36E3-412C-9A76-C0BA09D03197}" destId="{30FF258B-5D87-4366-8627-A2958418E550}" srcOrd="1" destOrd="0" presId="urn:microsoft.com/office/officeart/2005/8/layout/list1"/>
    <dgm:cxn modelId="{12E7660E-6CD7-452B-81F7-4B657B71DF63}" type="presParOf" srcId="{E1B39D5E-E5B2-4322-88CB-3C25D9D1A310}" destId="{205ADA5A-BAB6-45A5-A390-1C5F379081C1}" srcOrd="1" destOrd="0" presId="urn:microsoft.com/office/officeart/2005/8/layout/list1"/>
    <dgm:cxn modelId="{896065AB-E40E-4B2F-97AC-1FAD7439DA4A}" type="presParOf" srcId="{E1B39D5E-E5B2-4322-88CB-3C25D9D1A310}" destId="{6D2614B6-868E-42AB-A625-E7B7981383BF}" srcOrd="2" destOrd="0" presId="urn:microsoft.com/office/officeart/2005/8/layout/list1"/>
    <dgm:cxn modelId="{09439D24-8883-4495-9584-914794C5F3F9}" type="presParOf" srcId="{E1B39D5E-E5B2-4322-88CB-3C25D9D1A310}" destId="{8846B106-55AB-4FEA-8114-12447658121B}" srcOrd="3" destOrd="0" presId="urn:microsoft.com/office/officeart/2005/8/layout/list1"/>
    <dgm:cxn modelId="{CCC0815B-C995-42D5-A63D-9035987099CA}" type="presParOf" srcId="{E1B39D5E-E5B2-4322-88CB-3C25D9D1A310}" destId="{418FDE76-FC81-40B4-89C9-058FE309BAC4}" srcOrd="4" destOrd="0" presId="urn:microsoft.com/office/officeart/2005/8/layout/list1"/>
    <dgm:cxn modelId="{74797B45-0F44-4A68-B970-E2BCEFF670FA}" type="presParOf" srcId="{418FDE76-FC81-40B4-89C9-058FE309BAC4}" destId="{D60413DA-C5B3-4727-B015-B52522E5A471}" srcOrd="0" destOrd="0" presId="urn:microsoft.com/office/officeart/2005/8/layout/list1"/>
    <dgm:cxn modelId="{DC851D05-E27D-4434-B588-8D7B28FA848C}" type="presParOf" srcId="{418FDE76-FC81-40B4-89C9-058FE309BAC4}" destId="{5CD259E6-38CB-46CE-B995-009C6EDDA810}" srcOrd="1" destOrd="0" presId="urn:microsoft.com/office/officeart/2005/8/layout/list1"/>
    <dgm:cxn modelId="{207C3EC9-30F8-40DA-A3D3-E016133C5945}" type="presParOf" srcId="{E1B39D5E-E5B2-4322-88CB-3C25D9D1A310}" destId="{83F99FA5-0C46-4804-AA80-50D1AC924CD6}" srcOrd="5" destOrd="0" presId="urn:microsoft.com/office/officeart/2005/8/layout/list1"/>
    <dgm:cxn modelId="{FE9C0407-0A31-4728-8296-2698FB5506CC}" type="presParOf" srcId="{E1B39D5E-E5B2-4322-88CB-3C25D9D1A310}" destId="{7268DE57-7BE1-4E7E-8215-5FC7E59FC99A}" srcOrd="6" destOrd="0" presId="urn:microsoft.com/office/officeart/2005/8/layout/list1"/>
    <dgm:cxn modelId="{31796F1F-05D9-4AF3-B8CF-D373CBD4F357}" type="presParOf" srcId="{E1B39D5E-E5B2-4322-88CB-3C25D9D1A310}" destId="{66A38310-1E8C-41CC-90AC-360391A9C123}" srcOrd="7" destOrd="0" presId="urn:microsoft.com/office/officeart/2005/8/layout/list1"/>
    <dgm:cxn modelId="{20C773D9-813D-4667-9954-E9EBC4258507}" type="presParOf" srcId="{E1B39D5E-E5B2-4322-88CB-3C25D9D1A310}" destId="{DFAD64AB-BBD1-4B69-8933-AA86CA2CF252}" srcOrd="8" destOrd="0" presId="urn:microsoft.com/office/officeart/2005/8/layout/list1"/>
    <dgm:cxn modelId="{4E41EB1A-8774-44E5-9056-B90617AC0E49}" type="presParOf" srcId="{DFAD64AB-BBD1-4B69-8933-AA86CA2CF252}" destId="{13F4052E-D789-4AB7-87C6-B2B40C9195A0}" srcOrd="0" destOrd="0" presId="urn:microsoft.com/office/officeart/2005/8/layout/list1"/>
    <dgm:cxn modelId="{2F38DF64-1B87-4A7F-BBF1-650F6184EC25}" type="presParOf" srcId="{DFAD64AB-BBD1-4B69-8933-AA86CA2CF252}" destId="{46DAE993-6144-47A3-A56E-146139FE3980}" srcOrd="1" destOrd="0" presId="urn:microsoft.com/office/officeart/2005/8/layout/list1"/>
    <dgm:cxn modelId="{21F3174D-AE43-43CF-B3F9-D7AA44FFA4FD}" type="presParOf" srcId="{E1B39D5E-E5B2-4322-88CB-3C25D9D1A310}" destId="{557263C0-FE71-4228-AA31-25F78B00563F}" srcOrd="9" destOrd="0" presId="urn:microsoft.com/office/officeart/2005/8/layout/list1"/>
    <dgm:cxn modelId="{6505EE1B-2AE9-4540-B144-AB96E5CE5599}" type="presParOf" srcId="{E1B39D5E-E5B2-4322-88CB-3C25D9D1A310}" destId="{2A58076F-80DC-4F9A-913E-85E89415D4D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017A13-EB24-4A1E-9577-EEDE3B604598}" type="doc">
      <dgm:prSet loTypeId="urn:microsoft.com/office/officeart/2009/3/layout/RandomtoResultProcess" loCatId="process" qsTypeId="urn:microsoft.com/office/officeart/2005/8/quickstyle/3d1" qsCatId="3D" csTypeId="urn:microsoft.com/office/officeart/2005/8/colors/colorful1" csCatId="colorful" phldr="1"/>
      <dgm:spPr/>
      <dgm:t>
        <a:bodyPr/>
        <a:lstStyle/>
        <a:p>
          <a:endParaRPr lang="en-US"/>
        </a:p>
      </dgm:t>
    </dgm:pt>
    <dgm:pt modelId="{78836C09-1A3A-4F33-996D-5BC6FA06C6CB}">
      <dgm:prSet/>
      <dgm:spPr/>
      <dgm:t>
        <a:bodyPr/>
        <a:lstStyle/>
        <a:p>
          <a:pPr rtl="0"/>
          <a:r>
            <a:rPr lang="en-AU" dirty="0" err="1" smtClean="0"/>
            <a:t>SMARTer</a:t>
          </a:r>
          <a:r>
            <a:rPr lang="en-AU" dirty="0" smtClean="0"/>
            <a:t> goals</a:t>
          </a:r>
          <a:endParaRPr lang="en-AU" dirty="0"/>
        </a:p>
      </dgm:t>
    </dgm:pt>
    <dgm:pt modelId="{6E6192CB-AB8F-45B5-813F-963D460D3C1E}" type="parTrans" cxnId="{C197F4DF-56FC-4546-9BA7-99641E727EAA}">
      <dgm:prSet/>
      <dgm:spPr/>
      <dgm:t>
        <a:bodyPr/>
        <a:lstStyle/>
        <a:p>
          <a:endParaRPr lang="en-US"/>
        </a:p>
      </dgm:t>
    </dgm:pt>
    <dgm:pt modelId="{B7CF6C71-AA50-400B-88B9-3D40BFA16CAB}" type="sibTrans" cxnId="{C197F4DF-56FC-4546-9BA7-99641E727EAA}">
      <dgm:prSet/>
      <dgm:spPr/>
      <dgm:t>
        <a:bodyPr/>
        <a:lstStyle/>
        <a:p>
          <a:endParaRPr lang="en-US"/>
        </a:p>
      </dgm:t>
    </dgm:pt>
    <dgm:pt modelId="{56B94F99-4C06-4394-9B5E-FB10EFEA3E4D}">
      <dgm:prSet/>
      <dgm:spPr/>
      <dgm:t>
        <a:bodyPr/>
        <a:lstStyle/>
        <a:p>
          <a:pPr rtl="0"/>
          <a:r>
            <a:rPr lang="en-AU" smtClean="0"/>
            <a:t>clear </a:t>
          </a:r>
          <a:r>
            <a:rPr lang="en-AU" dirty="0" smtClean="0"/>
            <a:t>focus</a:t>
          </a:r>
          <a:endParaRPr lang="en-AU" dirty="0"/>
        </a:p>
      </dgm:t>
    </dgm:pt>
    <dgm:pt modelId="{2AC09DB9-9506-4FFE-B98A-FCB6207AE890}" type="parTrans" cxnId="{B0A10916-BAD0-44AE-88D3-323B1D9E343F}">
      <dgm:prSet/>
      <dgm:spPr/>
      <dgm:t>
        <a:bodyPr/>
        <a:lstStyle/>
        <a:p>
          <a:endParaRPr lang="en-US"/>
        </a:p>
      </dgm:t>
    </dgm:pt>
    <dgm:pt modelId="{203E700B-9B4F-480D-9713-531B06BB0BC6}" type="sibTrans" cxnId="{B0A10916-BAD0-44AE-88D3-323B1D9E343F}">
      <dgm:prSet/>
      <dgm:spPr/>
      <dgm:t>
        <a:bodyPr/>
        <a:lstStyle/>
        <a:p>
          <a:endParaRPr lang="en-US"/>
        </a:p>
      </dgm:t>
    </dgm:pt>
    <dgm:pt modelId="{2D30CC30-F516-4EEB-906B-8BCE9083CFB6}" type="pres">
      <dgm:prSet presAssocID="{3C017A13-EB24-4A1E-9577-EEDE3B604598}" presName="Name0" presStyleCnt="0">
        <dgm:presLayoutVars>
          <dgm:dir/>
          <dgm:animOne val="branch"/>
          <dgm:animLvl val="lvl"/>
        </dgm:presLayoutVars>
      </dgm:prSet>
      <dgm:spPr/>
      <dgm:t>
        <a:bodyPr/>
        <a:lstStyle/>
        <a:p>
          <a:endParaRPr lang="en-US"/>
        </a:p>
      </dgm:t>
    </dgm:pt>
    <dgm:pt modelId="{7EC56719-08CB-4DCE-8BD1-D7FF0F0A3B07}" type="pres">
      <dgm:prSet presAssocID="{78836C09-1A3A-4F33-996D-5BC6FA06C6CB}" presName="chaos" presStyleCnt="0"/>
      <dgm:spPr/>
    </dgm:pt>
    <dgm:pt modelId="{3210AA4B-AEEA-497A-8423-AA5B62529E7A}" type="pres">
      <dgm:prSet presAssocID="{78836C09-1A3A-4F33-996D-5BC6FA06C6CB}" presName="parTx1" presStyleLbl="revTx" presStyleIdx="0" presStyleCnt="1"/>
      <dgm:spPr/>
      <dgm:t>
        <a:bodyPr/>
        <a:lstStyle/>
        <a:p>
          <a:endParaRPr lang="en-US"/>
        </a:p>
      </dgm:t>
    </dgm:pt>
    <dgm:pt modelId="{1C1F3DBA-A091-4830-99CC-CF6B3C3FA48B}" type="pres">
      <dgm:prSet presAssocID="{78836C09-1A3A-4F33-996D-5BC6FA06C6CB}" presName="c1" presStyleLbl="node1" presStyleIdx="0" presStyleCnt="19"/>
      <dgm:spPr/>
    </dgm:pt>
    <dgm:pt modelId="{1F387EF2-42A6-4740-ACE8-EF15779BE69C}" type="pres">
      <dgm:prSet presAssocID="{78836C09-1A3A-4F33-996D-5BC6FA06C6CB}" presName="c2" presStyleLbl="node1" presStyleIdx="1" presStyleCnt="19"/>
      <dgm:spPr/>
    </dgm:pt>
    <dgm:pt modelId="{1CA83302-4A34-4FB0-97DA-C7BB608D4D7F}" type="pres">
      <dgm:prSet presAssocID="{78836C09-1A3A-4F33-996D-5BC6FA06C6CB}" presName="c3" presStyleLbl="node1" presStyleIdx="2" presStyleCnt="19"/>
      <dgm:spPr/>
    </dgm:pt>
    <dgm:pt modelId="{27F29F6A-0DDA-41C0-922B-865AE391192C}" type="pres">
      <dgm:prSet presAssocID="{78836C09-1A3A-4F33-996D-5BC6FA06C6CB}" presName="c4" presStyleLbl="node1" presStyleIdx="3" presStyleCnt="19"/>
      <dgm:spPr/>
    </dgm:pt>
    <dgm:pt modelId="{4DD82EC0-E0B2-4F1F-A693-78DE9F2110CF}" type="pres">
      <dgm:prSet presAssocID="{78836C09-1A3A-4F33-996D-5BC6FA06C6CB}" presName="c5" presStyleLbl="node1" presStyleIdx="4" presStyleCnt="19"/>
      <dgm:spPr/>
    </dgm:pt>
    <dgm:pt modelId="{5177CAD3-D554-4D5D-8895-29E9A0C9935C}" type="pres">
      <dgm:prSet presAssocID="{78836C09-1A3A-4F33-996D-5BC6FA06C6CB}" presName="c6" presStyleLbl="node1" presStyleIdx="5" presStyleCnt="19"/>
      <dgm:spPr/>
    </dgm:pt>
    <dgm:pt modelId="{8AD4626D-43F1-4EFE-94B4-6CA2DC276B0E}" type="pres">
      <dgm:prSet presAssocID="{78836C09-1A3A-4F33-996D-5BC6FA06C6CB}" presName="c7" presStyleLbl="node1" presStyleIdx="6" presStyleCnt="19"/>
      <dgm:spPr/>
    </dgm:pt>
    <dgm:pt modelId="{D5B6BD33-8A2F-4BC9-9577-A7786933EB58}" type="pres">
      <dgm:prSet presAssocID="{78836C09-1A3A-4F33-996D-5BC6FA06C6CB}" presName="c8" presStyleLbl="node1" presStyleIdx="7" presStyleCnt="19"/>
      <dgm:spPr/>
    </dgm:pt>
    <dgm:pt modelId="{050F5B72-67CF-4F2A-A29A-0F319EC9F32F}" type="pres">
      <dgm:prSet presAssocID="{78836C09-1A3A-4F33-996D-5BC6FA06C6CB}" presName="c9" presStyleLbl="node1" presStyleIdx="8" presStyleCnt="19"/>
      <dgm:spPr/>
    </dgm:pt>
    <dgm:pt modelId="{22149654-4190-4E47-9BD0-086106D29F15}" type="pres">
      <dgm:prSet presAssocID="{78836C09-1A3A-4F33-996D-5BC6FA06C6CB}" presName="c10" presStyleLbl="node1" presStyleIdx="9" presStyleCnt="19"/>
      <dgm:spPr/>
    </dgm:pt>
    <dgm:pt modelId="{F3E29B4C-8EDA-48E7-B66D-7753AAB174B3}" type="pres">
      <dgm:prSet presAssocID="{78836C09-1A3A-4F33-996D-5BC6FA06C6CB}" presName="c11" presStyleLbl="node1" presStyleIdx="10" presStyleCnt="19"/>
      <dgm:spPr/>
    </dgm:pt>
    <dgm:pt modelId="{8851320B-BF36-4825-B88A-1E17F0E641AA}" type="pres">
      <dgm:prSet presAssocID="{78836C09-1A3A-4F33-996D-5BC6FA06C6CB}" presName="c12" presStyleLbl="node1" presStyleIdx="11" presStyleCnt="19"/>
      <dgm:spPr/>
    </dgm:pt>
    <dgm:pt modelId="{7E2D87A7-C7FA-4F8B-A925-F6CD418CD8CE}" type="pres">
      <dgm:prSet presAssocID="{78836C09-1A3A-4F33-996D-5BC6FA06C6CB}" presName="c13" presStyleLbl="node1" presStyleIdx="12" presStyleCnt="19"/>
      <dgm:spPr/>
    </dgm:pt>
    <dgm:pt modelId="{58DE7BD2-26FE-4B28-8F96-9362876C97D7}" type="pres">
      <dgm:prSet presAssocID="{78836C09-1A3A-4F33-996D-5BC6FA06C6CB}" presName="c14" presStyleLbl="node1" presStyleIdx="13" presStyleCnt="19"/>
      <dgm:spPr/>
    </dgm:pt>
    <dgm:pt modelId="{8613313A-5A02-4187-9548-A8BA7A516294}" type="pres">
      <dgm:prSet presAssocID="{78836C09-1A3A-4F33-996D-5BC6FA06C6CB}" presName="c15" presStyleLbl="node1" presStyleIdx="14" presStyleCnt="19"/>
      <dgm:spPr/>
    </dgm:pt>
    <dgm:pt modelId="{148B2DD6-6B08-49E1-8837-2FFF6E356C77}" type="pres">
      <dgm:prSet presAssocID="{78836C09-1A3A-4F33-996D-5BC6FA06C6CB}" presName="c16" presStyleLbl="node1" presStyleIdx="15" presStyleCnt="19"/>
      <dgm:spPr/>
    </dgm:pt>
    <dgm:pt modelId="{7A47EF63-E3D9-48BE-AC6B-E518B9F11055}" type="pres">
      <dgm:prSet presAssocID="{78836C09-1A3A-4F33-996D-5BC6FA06C6CB}" presName="c17" presStyleLbl="node1" presStyleIdx="16" presStyleCnt="19"/>
      <dgm:spPr/>
    </dgm:pt>
    <dgm:pt modelId="{AC5F964B-9732-429B-8F97-4576E2185F90}" type="pres">
      <dgm:prSet presAssocID="{78836C09-1A3A-4F33-996D-5BC6FA06C6CB}" presName="c18" presStyleLbl="node1" presStyleIdx="17" presStyleCnt="19"/>
      <dgm:spPr/>
    </dgm:pt>
    <dgm:pt modelId="{D96E007E-F717-444C-A45E-C8F613B50C8F}" type="pres">
      <dgm:prSet presAssocID="{B7CF6C71-AA50-400B-88B9-3D40BFA16CAB}" presName="chevronComposite1" presStyleCnt="0"/>
      <dgm:spPr/>
    </dgm:pt>
    <dgm:pt modelId="{93C4DFAB-BE42-4671-BCC2-6E26E66B22BA}" type="pres">
      <dgm:prSet presAssocID="{B7CF6C71-AA50-400B-88B9-3D40BFA16CAB}" presName="chevron1" presStyleLbl="sibTrans2D1" presStyleIdx="0" presStyleCnt="2"/>
      <dgm:spPr/>
    </dgm:pt>
    <dgm:pt modelId="{1A3056AB-6607-4BF5-9C5E-9C4B80F08EAE}" type="pres">
      <dgm:prSet presAssocID="{B7CF6C71-AA50-400B-88B9-3D40BFA16CAB}" presName="spChevron1" presStyleCnt="0"/>
      <dgm:spPr/>
    </dgm:pt>
    <dgm:pt modelId="{83980919-1616-4E33-8A42-925E1090852B}" type="pres">
      <dgm:prSet presAssocID="{B7CF6C71-AA50-400B-88B9-3D40BFA16CAB}" presName="overlap" presStyleCnt="0"/>
      <dgm:spPr/>
    </dgm:pt>
    <dgm:pt modelId="{73A1603C-1262-4A96-AC84-100F04CF6B52}" type="pres">
      <dgm:prSet presAssocID="{B7CF6C71-AA50-400B-88B9-3D40BFA16CAB}" presName="chevronComposite2" presStyleCnt="0"/>
      <dgm:spPr/>
    </dgm:pt>
    <dgm:pt modelId="{D6A1BD7F-0C7D-42D8-BBBD-5F58995F6F06}" type="pres">
      <dgm:prSet presAssocID="{B7CF6C71-AA50-400B-88B9-3D40BFA16CAB}" presName="chevron2" presStyleLbl="sibTrans2D1" presStyleIdx="1" presStyleCnt="2"/>
      <dgm:spPr/>
    </dgm:pt>
    <dgm:pt modelId="{1053667F-2247-4F22-BB7B-229FD6E591EC}" type="pres">
      <dgm:prSet presAssocID="{B7CF6C71-AA50-400B-88B9-3D40BFA16CAB}" presName="spChevron2" presStyleCnt="0"/>
      <dgm:spPr/>
    </dgm:pt>
    <dgm:pt modelId="{4CBFFEBE-5AC0-40C6-9E4B-5AF464E788C0}" type="pres">
      <dgm:prSet presAssocID="{56B94F99-4C06-4394-9B5E-FB10EFEA3E4D}" presName="last" presStyleCnt="0"/>
      <dgm:spPr/>
    </dgm:pt>
    <dgm:pt modelId="{7EBF7005-83D1-4D8D-B2FC-8320332D8568}" type="pres">
      <dgm:prSet presAssocID="{56B94F99-4C06-4394-9B5E-FB10EFEA3E4D}" presName="circleTx" presStyleLbl="node1" presStyleIdx="18" presStyleCnt="19"/>
      <dgm:spPr/>
      <dgm:t>
        <a:bodyPr/>
        <a:lstStyle/>
        <a:p>
          <a:endParaRPr lang="en-US"/>
        </a:p>
      </dgm:t>
    </dgm:pt>
    <dgm:pt modelId="{4BA55149-A4FB-4DFB-B0CB-ADCC902D59ED}" type="pres">
      <dgm:prSet presAssocID="{56B94F99-4C06-4394-9B5E-FB10EFEA3E4D}" presName="spN" presStyleCnt="0"/>
      <dgm:spPr/>
    </dgm:pt>
  </dgm:ptLst>
  <dgm:cxnLst>
    <dgm:cxn modelId="{B0A10916-BAD0-44AE-88D3-323B1D9E343F}" srcId="{3C017A13-EB24-4A1E-9577-EEDE3B604598}" destId="{56B94F99-4C06-4394-9B5E-FB10EFEA3E4D}" srcOrd="1" destOrd="0" parTransId="{2AC09DB9-9506-4FFE-B98A-FCB6207AE890}" sibTransId="{203E700B-9B4F-480D-9713-531B06BB0BC6}"/>
    <dgm:cxn modelId="{ADB5F9BB-D478-4C95-AFE0-E06AB3CABFE3}" type="presOf" srcId="{3C017A13-EB24-4A1E-9577-EEDE3B604598}" destId="{2D30CC30-F516-4EEB-906B-8BCE9083CFB6}" srcOrd="0" destOrd="0" presId="urn:microsoft.com/office/officeart/2009/3/layout/RandomtoResultProcess"/>
    <dgm:cxn modelId="{8232B519-2E8C-4031-B8B5-4D3E5BC288B3}" type="presOf" srcId="{78836C09-1A3A-4F33-996D-5BC6FA06C6CB}" destId="{3210AA4B-AEEA-497A-8423-AA5B62529E7A}" srcOrd="0" destOrd="0" presId="urn:microsoft.com/office/officeart/2009/3/layout/RandomtoResultProcess"/>
    <dgm:cxn modelId="{2643A76F-CDFF-47CB-87F2-B4AB867FDD3D}" type="presOf" srcId="{56B94F99-4C06-4394-9B5E-FB10EFEA3E4D}" destId="{7EBF7005-83D1-4D8D-B2FC-8320332D8568}" srcOrd="0" destOrd="0" presId="urn:microsoft.com/office/officeart/2009/3/layout/RandomtoResultProcess"/>
    <dgm:cxn modelId="{C197F4DF-56FC-4546-9BA7-99641E727EAA}" srcId="{3C017A13-EB24-4A1E-9577-EEDE3B604598}" destId="{78836C09-1A3A-4F33-996D-5BC6FA06C6CB}" srcOrd="0" destOrd="0" parTransId="{6E6192CB-AB8F-45B5-813F-963D460D3C1E}" sibTransId="{B7CF6C71-AA50-400B-88B9-3D40BFA16CAB}"/>
    <dgm:cxn modelId="{AB50D7DA-2E09-4478-A6FD-A35A26D1433E}" type="presParOf" srcId="{2D30CC30-F516-4EEB-906B-8BCE9083CFB6}" destId="{7EC56719-08CB-4DCE-8BD1-D7FF0F0A3B07}" srcOrd="0" destOrd="0" presId="urn:microsoft.com/office/officeart/2009/3/layout/RandomtoResultProcess"/>
    <dgm:cxn modelId="{23B4742D-E73C-43A0-91DD-C314096B5429}" type="presParOf" srcId="{7EC56719-08CB-4DCE-8BD1-D7FF0F0A3B07}" destId="{3210AA4B-AEEA-497A-8423-AA5B62529E7A}" srcOrd="0" destOrd="0" presId="urn:microsoft.com/office/officeart/2009/3/layout/RandomtoResultProcess"/>
    <dgm:cxn modelId="{CEE7220C-A75A-4DD9-847B-217A0305ED1E}" type="presParOf" srcId="{7EC56719-08CB-4DCE-8BD1-D7FF0F0A3B07}" destId="{1C1F3DBA-A091-4830-99CC-CF6B3C3FA48B}" srcOrd="1" destOrd="0" presId="urn:microsoft.com/office/officeart/2009/3/layout/RandomtoResultProcess"/>
    <dgm:cxn modelId="{F5F34736-40AA-49FF-ABDC-5EDAA8FB57D8}" type="presParOf" srcId="{7EC56719-08CB-4DCE-8BD1-D7FF0F0A3B07}" destId="{1F387EF2-42A6-4740-ACE8-EF15779BE69C}" srcOrd="2" destOrd="0" presId="urn:microsoft.com/office/officeart/2009/3/layout/RandomtoResultProcess"/>
    <dgm:cxn modelId="{45CD752B-4DA3-44DA-8486-31D9FCCF5295}" type="presParOf" srcId="{7EC56719-08CB-4DCE-8BD1-D7FF0F0A3B07}" destId="{1CA83302-4A34-4FB0-97DA-C7BB608D4D7F}" srcOrd="3" destOrd="0" presId="urn:microsoft.com/office/officeart/2009/3/layout/RandomtoResultProcess"/>
    <dgm:cxn modelId="{5300B09C-080D-4AF1-BEDE-1C86187ABCB9}" type="presParOf" srcId="{7EC56719-08CB-4DCE-8BD1-D7FF0F0A3B07}" destId="{27F29F6A-0DDA-41C0-922B-865AE391192C}" srcOrd="4" destOrd="0" presId="urn:microsoft.com/office/officeart/2009/3/layout/RandomtoResultProcess"/>
    <dgm:cxn modelId="{3FC0EF20-5298-4429-A05E-E3C416379DA2}" type="presParOf" srcId="{7EC56719-08CB-4DCE-8BD1-D7FF0F0A3B07}" destId="{4DD82EC0-E0B2-4F1F-A693-78DE9F2110CF}" srcOrd="5" destOrd="0" presId="urn:microsoft.com/office/officeart/2009/3/layout/RandomtoResultProcess"/>
    <dgm:cxn modelId="{3BA03500-58C1-4AAB-9F16-326F2C8B3CD6}" type="presParOf" srcId="{7EC56719-08CB-4DCE-8BD1-D7FF0F0A3B07}" destId="{5177CAD3-D554-4D5D-8895-29E9A0C9935C}" srcOrd="6" destOrd="0" presId="urn:microsoft.com/office/officeart/2009/3/layout/RandomtoResultProcess"/>
    <dgm:cxn modelId="{FCCBB2BC-D308-4BA9-8DB7-8BF1314E81C9}" type="presParOf" srcId="{7EC56719-08CB-4DCE-8BD1-D7FF0F0A3B07}" destId="{8AD4626D-43F1-4EFE-94B4-6CA2DC276B0E}" srcOrd="7" destOrd="0" presId="urn:microsoft.com/office/officeart/2009/3/layout/RandomtoResultProcess"/>
    <dgm:cxn modelId="{E0A96150-9D4C-4A44-90FF-FCA4F5D444F7}" type="presParOf" srcId="{7EC56719-08CB-4DCE-8BD1-D7FF0F0A3B07}" destId="{D5B6BD33-8A2F-4BC9-9577-A7786933EB58}" srcOrd="8" destOrd="0" presId="urn:microsoft.com/office/officeart/2009/3/layout/RandomtoResultProcess"/>
    <dgm:cxn modelId="{CA84BF5D-FF18-4D80-9317-10D07244A1BB}" type="presParOf" srcId="{7EC56719-08CB-4DCE-8BD1-D7FF0F0A3B07}" destId="{050F5B72-67CF-4F2A-A29A-0F319EC9F32F}" srcOrd="9" destOrd="0" presId="urn:microsoft.com/office/officeart/2009/3/layout/RandomtoResultProcess"/>
    <dgm:cxn modelId="{37DC4F97-670A-4AA8-A67A-30DD4B9D63AC}" type="presParOf" srcId="{7EC56719-08CB-4DCE-8BD1-D7FF0F0A3B07}" destId="{22149654-4190-4E47-9BD0-086106D29F15}" srcOrd="10" destOrd="0" presId="urn:microsoft.com/office/officeart/2009/3/layout/RandomtoResultProcess"/>
    <dgm:cxn modelId="{D5EAFF41-25BB-4896-A652-50AA2AECC326}" type="presParOf" srcId="{7EC56719-08CB-4DCE-8BD1-D7FF0F0A3B07}" destId="{F3E29B4C-8EDA-48E7-B66D-7753AAB174B3}" srcOrd="11" destOrd="0" presId="urn:microsoft.com/office/officeart/2009/3/layout/RandomtoResultProcess"/>
    <dgm:cxn modelId="{ADC563D9-FE47-42DA-8AF4-4963717E1A11}" type="presParOf" srcId="{7EC56719-08CB-4DCE-8BD1-D7FF0F0A3B07}" destId="{8851320B-BF36-4825-B88A-1E17F0E641AA}" srcOrd="12" destOrd="0" presId="urn:microsoft.com/office/officeart/2009/3/layout/RandomtoResultProcess"/>
    <dgm:cxn modelId="{F9DE5609-0869-4C17-B561-AF8D099FFBE8}" type="presParOf" srcId="{7EC56719-08CB-4DCE-8BD1-D7FF0F0A3B07}" destId="{7E2D87A7-C7FA-4F8B-A925-F6CD418CD8CE}" srcOrd="13" destOrd="0" presId="urn:microsoft.com/office/officeart/2009/3/layout/RandomtoResultProcess"/>
    <dgm:cxn modelId="{D2BB74FC-205F-45F0-8DE6-15F7B12E2377}" type="presParOf" srcId="{7EC56719-08CB-4DCE-8BD1-D7FF0F0A3B07}" destId="{58DE7BD2-26FE-4B28-8F96-9362876C97D7}" srcOrd="14" destOrd="0" presId="urn:microsoft.com/office/officeart/2009/3/layout/RandomtoResultProcess"/>
    <dgm:cxn modelId="{B4203AAD-D955-4D56-902B-E8C2E72A67DB}" type="presParOf" srcId="{7EC56719-08CB-4DCE-8BD1-D7FF0F0A3B07}" destId="{8613313A-5A02-4187-9548-A8BA7A516294}" srcOrd="15" destOrd="0" presId="urn:microsoft.com/office/officeart/2009/3/layout/RandomtoResultProcess"/>
    <dgm:cxn modelId="{CEEBB422-8D46-446C-9C7E-75974970B113}" type="presParOf" srcId="{7EC56719-08CB-4DCE-8BD1-D7FF0F0A3B07}" destId="{148B2DD6-6B08-49E1-8837-2FFF6E356C77}" srcOrd="16" destOrd="0" presId="urn:microsoft.com/office/officeart/2009/3/layout/RandomtoResultProcess"/>
    <dgm:cxn modelId="{09C81D31-F265-4697-BB19-5697C36CAF8B}" type="presParOf" srcId="{7EC56719-08CB-4DCE-8BD1-D7FF0F0A3B07}" destId="{7A47EF63-E3D9-48BE-AC6B-E518B9F11055}" srcOrd="17" destOrd="0" presId="urn:microsoft.com/office/officeart/2009/3/layout/RandomtoResultProcess"/>
    <dgm:cxn modelId="{CA311CD5-713F-4AE7-8A43-D7B2BD43AC41}" type="presParOf" srcId="{7EC56719-08CB-4DCE-8BD1-D7FF0F0A3B07}" destId="{AC5F964B-9732-429B-8F97-4576E2185F90}" srcOrd="18" destOrd="0" presId="urn:microsoft.com/office/officeart/2009/3/layout/RandomtoResultProcess"/>
    <dgm:cxn modelId="{A7A3554F-4763-469B-B1A5-E71566D4CFD0}" type="presParOf" srcId="{2D30CC30-F516-4EEB-906B-8BCE9083CFB6}" destId="{D96E007E-F717-444C-A45E-C8F613B50C8F}" srcOrd="1" destOrd="0" presId="urn:microsoft.com/office/officeart/2009/3/layout/RandomtoResultProcess"/>
    <dgm:cxn modelId="{F2FDA8B2-A641-45F0-B283-0BACA0CB4BC7}" type="presParOf" srcId="{D96E007E-F717-444C-A45E-C8F613B50C8F}" destId="{93C4DFAB-BE42-4671-BCC2-6E26E66B22BA}" srcOrd="0" destOrd="0" presId="urn:microsoft.com/office/officeart/2009/3/layout/RandomtoResultProcess"/>
    <dgm:cxn modelId="{E351F6C9-2FC8-4D54-AEA0-6FC9810807E2}" type="presParOf" srcId="{D96E007E-F717-444C-A45E-C8F613B50C8F}" destId="{1A3056AB-6607-4BF5-9C5E-9C4B80F08EAE}" srcOrd="1" destOrd="0" presId="urn:microsoft.com/office/officeart/2009/3/layout/RandomtoResultProcess"/>
    <dgm:cxn modelId="{107F11EA-EFF8-4498-8C13-E8369199CFDC}" type="presParOf" srcId="{2D30CC30-F516-4EEB-906B-8BCE9083CFB6}" destId="{83980919-1616-4E33-8A42-925E1090852B}" srcOrd="2" destOrd="0" presId="urn:microsoft.com/office/officeart/2009/3/layout/RandomtoResultProcess"/>
    <dgm:cxn modelId="{038352C1-38DD-4ADB-8220-B4193CF4D0B0}" type="presParOf" srcId="{2D30CC30-F516-4EEB-906B-8BCE9083CFB6}" destId="{73A1603C-1262-4A96-AC84-100F04CF6B52}" srcOrd="3" destOrd="0" presId="urn:microsoft.com/office/officeart/2009/3/layout/RandomtoResultProcess"/>
    <dgm:cxn modelId="{0C32CAEC-0E76-491E-AEDD-66FEFF16DBB0}" type="presParOf" srcId="{73A1603C-1262-4A96-AC84-100F04CF6B52}" destId="{D6A1BD7F-0C7D-42D8-BBBD-5F58995F6F06}" srcOrd="0" destOrd="0" presId="urn:microsoft.com/office/officeart/2009/3/layout/RandomtoResultProcess"/>
    <dgm:cxn modelId="{7C7D112F-3BE1-4F48-ADD5-707639EF0568}" type="presParOf" srcId="{73A1603C-1262-4A96-AC84-100F04CF6B52}" destId="{1053667F-2247-4F22-BB7B-229FD6E591EC}" srcOrd="1" destOrd="0" presId="urn:microsoft.com/office/officeart/2009/3/layout/RandomtoResultProcess"/>
    <dgm:cxn modelId="{73C36F4A-E881-452E-9BBB-715984D161C3}" type="presParOf" srcId="{2D30CC30-F516-4EEB-906B-8BCE9083CFB6}" destId="{4CBFFEBE-5AC0-40C6-9E4B-5AF464E788C0}" srcOrd="4" destOrd="0" presId="urn:microsoft.com/office/officeart/2009/3/layout/RandomtoResultProcess"/>
    <dgm:cxn modelId="{5D8B968A-CF43-421A-A323-2FB7240F463C}" type="presParOf" srcId="{4CBFFEBE-5AC0-40C6-9E4B-5AF464E788C0}" destId="{7EBF7005-83D1-4D8D-B2FC-8320332D8568}" srcOrd="0" destOrd="0" presId="urn:microsoft.com/office/officeart/2009/3/layout/RandomtoResultProcess"/>
    <dgm:cxn modelId="{D5BF7E54-F77A-4815-87C8-42EEF12706EF}" type="presParOf" srcId="{4CBFFEBE-5AC0-40C6-9E4B-5AF464E788C0}" destId="{4BA55149-A4FB-4DFB-B0CB-ADCC902D59ED}"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F07EB2-046C-4332-B641-809D87FC085B}" type="doc">
      <dgm:prSet loTypeId="urn:microsoft.com/office/officeart/2009/3/layout/StepUpProcess" loCatId="process" qsTypeId="urn:microsoft.com/office/officeart/2005/8/quickstyle/3d1" qsCatId="3D" csTypeId="urn:microsoft.com/office/officeart/2005/8/colors/colorful1" csCatId="colorful" phldr="1"/>
      <dgm:spPr/>
      <dgm:t>
        <a:bodyPr/>
        <a:lstStyle/>
        <a:p>
          <a:endParaRPr lang="en-US"/>
        </a:p>
      </dgm:t>
    </dgm:pt>
    <dgm:pt modelId="{A506DF9F-D40A-42B5-89D9-6B1BA082DB61}">
      <dgm:prSet/>
      <dgm:spPr/>
      <dgm:t>
        <a:bodyPr/>
        <a:lstStyle/>
        <a:p>
          <a:pPr rtl="0"/>
          <a:r>
            <a:rPr lang="en-AU" dirty="0" smtClean="0"/>
            <a:t>Heavier workload, particularly reading, independent study </a:t>
          </a:r>
          <a:endParaRPr lang="en-AU" dirty="0"/>
        </a:p>
      </dgm:t>
    </dgm:pt>
    <dgm:pt modelId="{6968C6D3-CD23-4FEC-8453-28ED18F42231}" type="parTrans" cxnId="{90D5A1E0-7BF7-4B7B-BA50-4B4F45A221A2}">
      <dgm:prSet/>
      <dgm:spPr/>
      <dgm:t>
        <a:bodyPr/>
        <a:lstStyle/>
        <a:p>
          <a:endParaRPr lang="en-US"/>
        </a:p>
      </dgm:t>
    </dgm:pt>
    <dgm:pt modelId="{86B00CB9-B1D9-4EF7-8141-FF47B4C91A9A}" type="sibTrans" cxnId="{90D5A1E0-7BF7-4B7B-BA50-4B4F45A221A2}">
      <dgm:prSet/>
      <dgm:spPr/>
      <dgm:t>
        <a:bodyPr/>
        <a:lstStyle/>
        <a:p>
          <a:endParaRPr lang="en-US"/>
        </a:p>
      </dgm:t>
    </dgm:pt>
    <dgm:pt modelId="{AE594CA8-C71B-47C2-B1E2-8064A7BA1709}">
      <dgm:prSet/>
      <dgm:spPr/>
      <dgm:t>
        <a:bodyPr/>
        <a:lstStyle/>
        <a:p>
          <a:pPr rtl="0"/>
          <a:r>
            <a:rPr lang="en-AU" dirty="0" smtClean="0"/>
            <a:t>Significant difference from school to </a:t>
          </a:r>
          <a:r>
            <a:rPr lang="en-AU" dirty="0" err="1" smtClean="0"/>
            <a:t>uni</a:t>
          </a:r>
          <a:endParaRPr lang="en-AU" dirty="0"/>
        </a:p>
      </dgm:t>
    </dgm:pt>
    <dgm:pt modelId="{03F7B72D-C7BC-4B99-88E7-A93523B29A92}" type="parTrans" cxnId="{092F7982-211F-430A-ABFF-B1958CAC5176}">
      <dgm:prSet/>
      <dgm:spPr/>
      <dgm:t>
        <a:bodyPr/>
        <a:lstStyle/>
        <a:p>
          <a:endParaRPr lang="en-US"/>
        </a:p>
      </dgm:t>
    </dgm:pt>
    <dgm:pt modelId="{F99C74A2-A4EE-4931-A86F-CCA866FFD988}" type="sibTrans" cxnId="{092F7982-211F-430A-ABFF-B1958CAC5176}">
      <dgm:prSet/>
      <dgm:spPr/>
      <dgm:t>
        <a:bodyPr/>
        <a:lstStyle/>
        <a:p>
          <a:endParaRPr lang="en-US"/>
        </a:p>
      </dgm:t>
    </dgm:pt>
    <dgm:pt modelId="{DCA4DB30-DE99-4A54-824D-75EB0E435900}">
      <dgm:prSet/>
      <dgm:spPr/>
      <dgm:t>
        <a:bodyPr/>
        <a:lstStyle/>
        <a:p>
          <a:pPr rtl="0"/>
          <a:r>
            <a:rPr lang="en-AU" dirty="0" smtClean="0"/>
            <a:t>Study/work and life balance</a:t>
          </a:r>
          <a:endParaRPr lang="en-AU" dirty="0"/>
        </a:p>
      </dgm:t>
    </dgm:pt>
    <dgm:pt modelId="{4A0C6A18-E588-40A1-AACE-D85AD1F7C80F}" type="parTrans" cxnId="{597D8B95-BCA6-42C6-8F65-22D71B6CB886}">
      <dgm:prSet/>
      <dgm:spPr/>
      <dgm:t>
        <a:bodyPr/>
        <a:lstStyle/>
        <a:p>
          <a:endParaRPr lang="en-US"/>
        </a:p>
      </dgm:t>
    </dgm:pt>
    <dgm:pt modelId="{6EEE2A8E-457F-4014-8444-EFE0FC25FEDB}" type="sibTrans" cxnId="{597D8B95-BCA6-42C6-8F65-22D71B6CB886}">
      <dgm:prSet/>
      <dgm:spPr/>
      <dgm:t>
        <a:bodyPr/>
        <a:lstStyle/>
        <a:p>
          <a:endParaRPr lang="en-US"/>
        </a:p>
      </dgm:t>
    </dgm:pt>
    <dgm:pt modelId="{AADBB501-2683-4141-B7CB-E8AE0DA4BC2C}" type="pres">
      <dgm:prSet presAssocID="{3AF07EB2-046C-4332-B641-809D87FC085B}" presName="rootnode" presStyleCnt="0">
        <dgm:presLayoutVars>
          <dgm:chMax/>
          <dgm:chPref/>
          <dgm:dir/>
          <dgm:animLvl val="lvl"/>
        </dgm:presLayoutVars>
      </dgm:prSet>
      <dgm:spPr/>
      <dgm:t>
        <a:bodyPr/>
        <a:lstStyle/>
        <a:p>
          <a:endParaRPr lang="en-US"/>
        </a:p>
      </dgm:t>
    </dgm:pt>
    <dgm:pt modelId="{526939D7-AB11-46AC-B9A5-61A9CF1A1617}" type="pres">
      <dgm:prSet presAssocID="{AE594CA8-C71B-47C2-B1E2-8064A7BA1709}" presName="composite" presStyleCnt="0"/>
      <dgm:spPr/>
    </dgm:pt>
    <dgm:pt modelId="{928AA2CF-6FAD-46A1-AE68-D7EABF005C8C}" type="pres">
      <dgm:prSet presAssocID="{AE594CA8-C71B-47C2-B1E2-8064A7BA1709}" presName="LShape" presStyleLbl="alignNode1" presStyleIdx="0" presStyleCnt="5"/>
      <dgm:spPr/>
    </dgm:pt>
    <dgm:pt modelId="{DB7C5248-C623-4393-90CD-703D38202ED2}" type="pres">
      <dgm:prSet presAssocID="{AE594CA8-C71B-47C2-B1E2-8064A7BA1709}" presName="ParentText" presStyleLbl="revTx" presStyleIdx="0" presStyleCnt="3">
        <dgm:presLayoutVars>
          <dgm:chMax val="0"/>
          <dgm:chPref val="0"/>
          <dgm:bulletEnabled val="1"/>
        </dgm:presLayoutVars>
      </dgm:prSet>
      <dgm:spPr/>
      <dgm:t>
        <a:bodyPr/>
        <a:lstStyle/>
        <a:p>
          <a:endParaRPr lang="en-US"/>
        </a:p>
      </dgm:t>
    </dgm:pt>
    <dgm:pt modelId="{11C6516F-A44F-4CFB-BEF2-70C7382573C4}" type="pres">
      <dgm:prSet presAssocID="{AE594CA8-C71B-47C2-B1E2-8064A7BA1709}" presName="Triangle" presStyleLbl="alignNode1" presStyleIdx="1" presStyleCnt="5"/>
      <dgm:spPr/>
    </dgm:pt>
    <dgm:pt modelId="{30226F40-B2B9-4D82-8DCE-35DAFEB091C1}" type="pres">
      <dgm:prSet presAssocID="{F99C74A2-A4EE-4931-A86F-CCA866FFD988}" presName="sibTrans" presStyleCnt="0"/>
      <dgm:spPr/>
    </dgm:pt>
    <dgm:pt modelId="{68CADDFF-A8F2-49FC-8E9C-AF589B50D568}" type="pres">
      <dgm:prSet presAssocID="{F99C74A2-A4EE-4931-A86F-CCA866FFD988}" presName="space" presStyleCnt="0"/>
      <dgm:spPr/>
    </dgm:pt>
    <dgm:pt modelId="{A372CC95-FD75-4018-9D26-956DA7730C42}" type="pres">
      <dgm:prSet presAssocID="{A506DF9F-D40A-42B5-89D9-6B1BA082DB61}" presName="composite" presStyleCnt="0"/>
      <dgm:spPr/>
    </dgm:pt>
    <dgm:pt modelId="{3FD24673-9149-4C33-B7E3-C443A0ABB263}" type="pres">
      <dgm:prSet presAssocID="{A506DF9F-D40A-42B5-89D9-6B1BA082DB61}" presName="LShape" presStyleLbl="alignNode1" presStyleIdx="2" presStyleCnt="5"/>
      <dgm:spPr/>
    </dgm:pt>
    <dgm:pt modelId="{48E8E734-AB0B-4B6F-9B04-CDDF1112E10D}" type="pres">
      <dgm:prSet presAssocID="{A506DF9F-D40A-42B5-89D9-6B1BA082DB61}" presName="ParentText" presStyleLbl="revTx" presStyleIdx="1" presStyleCnt="3">
        <dgm:presLayoutVars>
          <dgm:chMax val="0"/>
          <dgm:chPref val="0"/>
          <dgm:bulletEnabled val="1"/>
        </dgm:presLayoutVars>
      </dgm:prSet>
      <dgm:spPr/>
      <dgm:t>
        <a:bodyPr/>
        <a:lstStyle/>
        <a:p>
          <a:endParaRPr lang="en-US"/>
        </a:p>
      </dgm:t>
    </dgm:pt>
    <dgm:pt modelId="{51A7ADF4-90DA-4D0F-A538-A978E8D312D8}" type="pres">
      <dgm:prSet presAssocID="{A506DF9F-D40A-42B5-89D9-6B1BA082DB61}" presName="Triangle" presStyleLbl="alignNode1" presStyleIdx="3" presStyleCnt="5"/>
      <dgm:spPr/>
    </dgm:pt>
    <dgm:pt modelId="{AEED7201-D4A8-4B73-8A73-A3184E17B78D}" type="pres">
      <dgm:prSet presAssocID="{86B00CB9-B1D9-4EF7-8141-FF47B4C91A9A}" presName="sibTrans" presStyleCnt="0"/>
      <dgm:spPr/>
    </dgm:pt>
    <dgm:pt modelId="{82EA81E6-CDFA-401C-9E7A-136487E0F397}" type="pres">
      <dgm:prSet presAssocID="{86B00CB9-B1D9-4EF7-8141-FF47B4C91A9A}" presName="space" presStyleCnt="0"/>
      <dgm:spPr/>
    </dgm:pt>
    <dgm:pt modelId="{9631D1CB-CB90-4DE8-BAA5-C08FEF45DD59}" type="pres">
      <dgm:prSet presAssocID="{DCA4DB30-DE99-4A54-824D-75EB0E435900}" presName="composite" presStyleCnt="0"/>
      <dgm:spPr/>
    </dgm:pt>
    <dgm:pt modelId="{40BB6106-3BC3-424A-9E1A-39043066A602}" type="pres">
      <dgm:prSet presAssocID="{DCA4DB30-DE99-4A54-824D-75EB0E435900}" presName="LShape" presStyleLbl="alignNode1" presStyleIdx="4" presStyleCnt="5"/>
      <dgm:spPr/>
    </dgm:pt>
    <dgm:pt modelId="{83F6B794-858F-4E4C-9FD9-82CFA1E6706B}" type="pres">
      <dgm:prSet presAssocID="{DCA4DB30-DE99-4A54-824D-75EB0E435900}" presName="ParentText" presStyleLbl="revTx" presStyleIdx="2" presStyleCnt="3">
        <dgm:presLayoutVars>
          <dgm:chMax val="0"/>
          <dgm:chPref val="0"/>
          <dgm:bulletEnabled val="1"/>
        </dgm:presLayoutVars>
      </dgm:prSet>
      <dgm:spPr/>
      <dgm:t>
        <a:bodyPr/>
        <a:lstStyle/>
        <a:p>
          <a:endParaRPr lang="en-US"/>
        </a:p>
      </dgm:t>
    </dgm:pt>
  </dgm:ptLst>
  <dgm:cxnLst>
    <dgm:cxn modelId="{D3B44167-A137-415B-AE2C-2F825F478D38}" type="presOf" srcId="{A506DF9F-D40A-42B5-89D9-6B1BA082DB61}" destId="{48E8E734-AB0B-4B6F-9B04-CDDF1112E10D}" srcOrd="0" destOrd="0" presId="urn:microsoft.com/office/officeart/2009/3/layout/StepUpProcess"/>
    <dgm:cxn modelId="{CA58A789-697D-4773-99DC-2BDC214DF4E1}" type="presOf" srcId="{AE594CA8-C71B-47C2-B1E2-8064A7BA1709}" destId="{DB7C5248-C623-4393-90CD-703D38202ED2}" srcOrd="0" destOrd="0" presId="urn:microsoft.com/office/officeart/2009/3/layout/StepUpProcess"/>
    <dgm:cxn modelId="{597D8B95-BCA6-42C6-8F65-22D71B6CB886}" srcId="{3AF07EB2-046C-4332-B641-809D87FC085B}" destId="{DCA4DB30-DE99-4A54-824D-75EB0E435900}" srcOrd="2" destOrd="0" parTransId="{4A0C6A18-E588-40A1-AACE-D85AD1F7C80F}" sibTransId="{6EEE2A8E-457F-4014-8444-EFE0FC25FEDB}"/>
    <dgm:cxn modelId="{092F7982-211F-430A-ABFF-B1958CAC5176}" srcId="{3AF07EB2-046C-4332-B641-809D87FC085B}" destId="{AE594CA8-C71B-47C2-B1E2-8064A7BA1709}" srcOrd="0" destOrd="0" parTransId="{03F7B72D-C7BC-4B99-88E7-A93523B29A92}" sibTransId="{F99C74A2-A4EE-4931-A86F-CCA866FFD988}"/>
    <dgm:cxn modelId="{DA599A6F-8233-4E55-A669-19BF453E6B27}" type="presOf" srcId="{DCA4DB30-DE99-4A54-824D-75EB0E435900}" destId="{83F6B794-858F-4E4C-9FD9-82CFA1E6706B}" srcOrd="0" destOrd="0" presId="urn:microsoft.com/office/officeart/2009/3/layout/StepUpProcess"/>
    <dgm:cxn modelId="{1A5D4444-113C-410B-B8A0-20E73339002F}" type="presOf" srcId="{3AF07EB2-046C-4332-B641-809D87FC085B}" destId="{AADBB501-2683-4141-B7CB-E8AE0DA4BC2C}" srcOrd="0" destOrd="0" presId="urn:microsoft.com/office/officeart/2009/3/layout/StepUpProcess"/>
    <dgm:cxn modelId="{90D5A1E0-7BF7-4B7B-BA50-4B4F45A221A2}" srcId="{3AF07EB2-046C-4332-B641-809D87FC085B}" destId="{A506DF9F-D40A-42B5-89D9-6B1BA082DB61}" srcOrd="1" destOrd="0" parTransId="{6968C6D3-CD23-4FEC-8453-28ED18F42231}" sibTransId="{86B00CB9-B1D9-4EF7-8141-FF47B4C91A9A}"/>
    <dgm:cxn modelId="{BA51EBA4-011F-4573-A2DD-2685F6506FC0}" type="presParOf" srcId="{AADBB501-2683-4141-B7CB-E8AE0DA4BC2C}" destId="{526939D7-AB11-46AC-B9A5-61A9CF1A1617}" srcOrd="0" destOrd="0" presId="urn:microsoft.com/office/officeart/2009/3/layout/StepUpProcess"/>
    <dgm:cxn modelId="{60617C42-142C-4421-AB5B-B4732B0B5053}" type="presParOf" srcId="{526939D7-AB11-46AC-B9A5-61A9CF1A1617}" destId="{928AA2CF-6FAD-46A1-AE68-D7EABF005C8C}" srcOrd="0" destOrd="0" presId="urn:microsoft.com/office/officeart/2009/3/layout/StepUpProcess"/>
    <dgm:cxn modelId="{16EF928D-2BDA-4303-97BF-C2ECAFCDBD3E}" type="presParOf" srcId="{526939D7-AB11-46AC-B9A5-61A9CF1A1617}" destId="{DB7C5248-C623-4393-90CD-703D38202ED2}" srcOrd="1" destOrd="0" presId="urn:microsoft.com/office/officeart/2009/3/layout/StepUpProcess"/>
    <dgm:cxn modelId="{D2865BCB-E530-4B56-BE25-544DAC2FEF58}" type="presParOf" srcId="{526939D7-AB11-46AC-B9A5-61A9CF1A1617}" destId="{11C6516F-A44F-4CFB-BEF2-70C7382573C4}" srcOrd="2" destOrd="0" presId="urn:microsoft.com/office/officeart/2009/3/layout/StepUpProcess"/>
    <dgm:cxn modelId="{67563D80-A566-41D1-96BA-45BF1F103791}" type="presParOf" srcId="{AADBB501-2683-4141-B7CB-E8AE0DA4BC2C}" destId="{30226F40-B2B9-4D82-8DCE-35DAFEB091C1}" srcOrd="1" destOrd="0" presId="urn:microsoft.com/office/officeart/2009/3/layout/StepUpProcess"/>
    <dgm:cxn modelId="{ADA3E7F8-3F7F-48A6-A57B-98AD416F1AF4}" type="presParOf" srcId="{30226F40-B2B9-4D82-8DCE-35DAFEB091C1}" destId="{68CADDFF-A8F2-49FC-8E9C-AF589B50D568}" srcOrd="0" destOrd="0" presId="urn:microsoft.com/office/officeart/2009/3/layout/StepUpProcess"/>
    <dgm:cxn modelId="{A62D5E63-5459-4617-ADC2-4C81E09B0561}" type="presParOf" srcId="{AADBB501-2683-4141-B7CB-E8AE0DA4BC2C}" destId="{A372CC95-FD75-4018-9D26-956DA7730C42}" srcOrd="2" destOrd="0" presId="urn:microsoft.com/office/officeart/2009/3/layout/StepUpProcess"/>
    <dgm:cxn modelId="{093B0A80-7653-41CD-A87B-1D8CFF01C022}" type="presParOf" srcId="{A372CC95-FD75-4018-9D26-956DA7730C42}" destId="{3FD24673-9149-4C33-B7E3-C443A0ABB263}" srcOrd="0" destOrd="0" presId="urn:microsoft.com/office/officeart/2009/3/layout/StepUpProcess"/>
    <dgm:cxn modelId="{57997420-A779-4F28-9758-4BE81B5AAF7F}" type="presParOf" srcId="{A372CC95-FD75-4018-9D26-956DA7730C42}" destId="{48E8E734-AB0B-4B6F-9B04-CDDF1112E10D}" srcOrd="1" destOrd="0" presId="urn:microsoft.com/office/officeart/2009/3/layout/StepUpProcess"/>
    <dgm:cxn modelId="{D47BC13C-2686-4FF1-9AFE-B8DCB65B0C11}" type="presParOf" srcId="{A372CC95-FD75-4018-9D26-956DA7730C42}" destId="{51A7ADF4-90DA-4D0F-A538-A978E8D312D8}" srcOrd="2" destOrd="0" presId="urn:microsoft.com/office/officeart/2009/3/layout/StepUpProcess"/>
    <dgm:cxn modelId="{D74F19B1-45D4-4DB1-84B6-EBA878445E64}" type="presParOf" srcId="{AADBB501-2683-4141-B7CB-E8AE0DA4BC2C}" destId="{AEED7201-D4A8-4B73-8A73-A3184E17B78D}" srcOrd="3" destOrd="0" presId="urn:microsoft.com/office/officeart/2009/3/layout/StepUpProcess"/>
    <dgm:cxn modelId="{71DC1BFC-7FF6-4766-9F40-C0934421A6A0}" type="presParOf" srcId="{AEED7201-D4A8-4B73-8A73-A3184E17B78D}" destId="{82EA81E6-CDFA-401C-9E7A-136487E0F397}" srcOrd="0" destOrd="0" presId="urn:microsoft.com/office/officeart/2009/3/layout/StepUpProcess"/>
    <dgm:cxn modelId="{45B15CD3-B741-4DF4-A898-854853A42C38}" type="presParOf" srcId="{AADBB501-2683-4141-B7CB-E8AE0DA4BC2C}" destId="{9631D1CB-CB90-4DE8-BAA5-C08FEF45DD59}" srcOrd="4" destOrd="0" presId="urn:microsoft.com/office/officeart/2009/3/layout/StepUpProcess"/>
    <dgm:cxn modelId="{01BB6C2A-0EE6-4944-B475-A62508C68A4B}" type="presParOf" srcId="{9631D1CB-CB90-4DE8-BAA5-C08FEF45DD59}" destId="{40BB6106-3BC3-424A-9E1A-39043066A602}" srcOrd="0" destOrd="0" presId="urn:microsoft.com/office/officeart/2009/3/layout/StepUpProcess"/>
    <dgm:cxn modelId="{2C27F45E-EDBC-4D0B-9863-4AE230742492}" type="presParOf" srcId="{9631D1CB-CB90-4DE8-BAA5-C08FEF45DD59}" destId="{83F6B794-858F-4E4C-9FD9-82CFA1E6706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6E227F-B3D8-43E9-ADC0-DA0D6FDE2D69}" type="doc">
      <dgm:prSet loTypeId="urn:microsoft.com/office/officeart/2005/8/layout/target3" loCatId="list" qsTypeId="urn:microsoft.com/office/officeart/2005/8/quickstyle/3d1" qsCatId="3D" csTypeId="urn:microsoft.com/office/officeart/2005/8/colors/colorful1" csCatId="colorful" phldr="1"/>
      <dgm:spPr/>
      <dgm:t>
        <a:bodyPr/>
        <a:lstStyle/>
        <a:p>
          <a:endParaRPr lang="en-US"/>
        </a:p>
      </dgm:t>
    </dgm:pt>
    <dgm:pt modelId="{C715A50A-24FE-42F3-8891-438E0898BDD9}">
      <dgm:prSet/>
      <dgm:spPr/>
      <dgm:t>
        <a:bodyPr/>
        <a:lstStyle/>
        <a:p>
          <a:pPr rtl="0"/>
          <a:r>
            <a:rPr lang="en-AU" smtClean="0"/>
            <a:t>First year classes can be large and impersonal</a:t>
          </a:r>
          <a:endParaRPr lang="en-AU"/>
        </a:p>
      </dgm:t>
    </dgm:pt>
    <dgm:pt modelId="{BCB33AEE-6712-47D9-A64E-6C3B76EA5B1C}" type="parTrans" cxnId="{894466A0-A482-4599-88E8-9336CF7CEF6F}">
      <dgm:prSet/>
      <dgm:spPr/>
      <dgm:t>
        <a:bodyPr/>
        <a:lstStyle/>
        <a:p>
          <a:endParaRPr lang="en-US"/>
        </a:p>
      </dgm:t>
    </dgm:pt>
    <dgm:pt modelId="{36AD2A4F-0F8E-4F9B-A20C-02720F6C3489}" type="sibTrans" cxnId="{894466A0-A482-4599-88E8-9336CF7CEF6F}">
      <dgm:prSet/>
      <dgm:spPr/>
      <dgm:t>
        <a:bodyPr/>
        <a:lstStyle/>
        <a:p>
          <a:endParaRPr lang="en-US"/>
        </a:p>
      </dgm:t>
    </dgm:pt>
    <dgm:pt modelId="{DE8CEE5B-872B-41C7-ACB4-8DDE9C6279B7}">
      <dgm:prSet/>
      <dgm:spPr/>
      <dgm:t>
        <a:bodyPr/>
        <a:lstStyle/>
        <a:p>
          <a:pPr rtl="0"/>
          <a:r>
            <a:rPr lang="en-AU" dirty="0" smtClean="0"/>
            <a:t>Academic staff have large classes, heavy workload and research commitments</a:t>
          </a:r>
          <a:endParaRPr lang="en-AU" dirty="0"/>
        </a:p>
      </dgm:t>
    </dgm:pt>
    <dgm:pt modelId="{6F932F3F-9F1F-449B-B58D-96360B88849F}" type="parTrans" cxnId="{85F0B399-09ED-4FD6-855E-37D6C33E8665}">
      <dgm:prSet/>
      <dgm:spPr/>
      <dgm:t>
        <a:bodyPr/>
        <a:lstStyle/>
        <a:p>
          <a:endParaRPr lang="en-US"/>
        </a:p>
      </dgm:t>
    </dgm:pt>
    <dgm:pt modelId="{EECE5EF6-53A4-4AA1-8268-A05EA3511A11}" type="sibTrans" cxnId="{85F0B399-09ED-4FD6-855E-37D6C33E8665}">
      <dgm:prSet/>
      <dgm:spPr/>
      <dgm:t>
        <a:bodyPr/>
        <a:lstStyle/>
        <a:p>
          <a:endParaRPr lang="en-US"/>
        </a:p>
      </dgm:t>
    </dgm:pt>
    <dgm:pt modelId="{775E6AF4-3500-4FB6-AA54-7D933485FA4A}">
      <dgm:prSet/>
      <dgm:spPr/>
      <dgm:t>
        <a:bodyPr/>
        <a:lstStyle/>
        <a:p>
          <a:pPr rtl="0"/>
          <a:r>
            <a:rPr lang="en-AU" smtClean="0"/>
            <a:t>There are often multiple lecturers/tutors assigned to a class</a:t>
          </a:r>
          <a:endParaRPr lang="en-AU"/>
        </a:p>
      </dgm:t>
    </dgm:pt>
    <dgm:pt modelId="{6E40AE2D-1F04-40E7-9C7D-0EE69A36279D}" type="parTrans" cxnId="{D77547FF-5E9F-4540-ADB5-0DD98BF9C394}">
      <dgm:prSet/>
      <dgm:spPr/>
      <dgm:t>
        <a:bodyPr/>
        <a:lstStyle/>
        <a:p>
          <a:endParaRPr lang="en-US"/>
        </a:p>
      </dgm:t>
    </dgm:pt>
    <dgm:pt modelId="{FA8EE0D6-00FB-466D-AF01-5E7BEF4A11F9}" type="sibTrans" cxnId="{D77547FF-5E9F-4540-ADB5-0DD98BF9C394}">
      <dgm:prSet/>
      <dgm:spPr/>
      <dgm:t>
        <a:bodyPr/>
        <a:lstStyle/>
        <a:p>
          <a:endParaRPr lang="en-US"/>
        </a:p>
      </dgm:t>
    </dgm:pt>
    <dgm:pt modelId="{BAB8FDE1-45C2-47FC-A601-410090A03ADC}">
      <dgm:prSet/>
      <dgm:spPr/>
      <dgm:t>
        <a:bodyPr/>
        <a:lstStyle/>
        <a:p>
          <a:pPr rtl="0"/>
          <a:r>
            <a:rPr lang="en-AU" smtClean="0"/>
            <a:t>Teaching styles will vary</a:t>
          </a:r>
          <a:endParaRPr lang="en-AU"/>
        </a:p>
      </dgm:t>
    </dgm:pt>
    <dgm:pt modelId="{F265826E-A515-4545-9004-AB6F54DBF4D8}" type="parTrans" cxnId="{083F1196-73FC-4E93-8A78-CBA0A19D717F}">
      <dgm:prSet/>
      <dgm:spPr/>
      <dgm:t>
        <a:bodyPr/>
        <a:lstStyle/>
        <a:p>
          <a:endParaRPr lang="en-US"/>
        </a:p>
      </dgm:t>
    </dgm:pt>
    <dgm:pt modelId="{0F33FAC2-78A0-4CC3-BC6F-B0F6FF95FB03}" type="sibTrans" cxnId="{083F1196-73FC-4E93-8A78-CBA0A19D717F}">
      <dgm:prSet/>
      <dgm:spPr/>
      <dgm:t>
        <a:bodyPr/>
        <a:lstStyle/>
        <a:p>
          <a:endParaRPr lang="en-US"/>
        </a:p>
      </dgm:t>
    </dgm:pt>
    <dgm:pt modelId="{AC227CD6-3F99-4320-9416-CA285E02A953}">
      <dgm:prSet/>
      <dgm:spPr/>
      <dgm:t>
        <a:bodyPr/>
        <a:lstStyle/>
        <a:p>
          <a:pPr rtl="0"/>
          <a:r>
            <a:rPr lang="en-AU" dirty="0" smtClean="0"/>
            <a:t>Course outlines (syllabus information) will vary</a:t>
          </a:r>
          <a:endParaRPr lang="en-AU" dirty="0"/>
        </a:p>
      </dgm:t>
    </dgm:pt>
    <dgm:pt modelId="{5B74211D-9C2F-4A76-AED9-DD86C37D53B1}" type="parTrans" cxnId="{45D1228C-4B99-4E22-94F3-4690F76BC6AC}">
      <dgm:prSet/>
      <dgm:spPr/>
      <dgm:t>
        <a:bodyPr/>
        <a:lstStyle/>
        <a:p>
          <a:endParaRPr lang="en-US"/>
        </a:p>
      </dgm:t>
    </dgm:pt>
    <dgm:pt modelId="{A41EA45D-36FE-45B9-BCFB-3064EE0FAFCD}" type="sibTrans" cxnId="{45D1228C-4B99-4E22-94F3-4690F76BC6AC}">
      <dgm:prSet/>
      <dgm:spPr/>
      <dgm:t>
        <a:bodyPr/>
        <a:lstStyle/>
        <a:p>
          <a:endParaRPr lang="en-US"/>
        </a:p>
      </dgm:t>
    </dgm:pt>
    <dgm:pt modelId="{E8925F12-9E7E-4F9D-BFD3-92B47F3B40F9}" type="pres">
      <dgm:prSet presAssocID="{3E6E227F-B3D8-43E9-ADC0-DA0D6FDE2D69}" presName="Name0" presStyleCnt="0">
        <dgm:presLayoutVars>
          <dgm:chMax val="7"/>
          <dgm:dir/>
          <dgm:animLvl val="lvl"/>
          <dgm:resizeHandles val="exact"/>
        </dgm:presLayoutVars>
      </dgm:prSet>
      <dgm:spPr/>
      <dgm:t>
        <a:bodyPr/>
        <a:lstStyle/>
        <a:p>
          <a:endParaRPr lang="en-US"/>
        </a:p>
      </dgm:t>
    </dgm:pt>
    <dgm:pt modelId="{7790DBD9-4FE3-4102-B7D9-0956899EB268}" type="pres">
      <dgm:prSet presAssocID="{C715A50A-24FE-42F3-8891-438E0898BDD9}" presName="circle1" presStyleLbl="node1" presStyleIdx="0" presStyleCnt="5"/>
      <dgm:spPr/>
      <dgm:t>
        <a:bodyPr/>
        <a:lstStyle/>
        <a:p>
          <a:endParaRPr lang="en-US"/>
        </a:p>
      </dgm:t>
    </dgm:pt>
    <dgm:pt modelId="{3184EE4C-653C-49EB-B483-63EC11E6B119}" type="pres">
      <dgm:prSet presAssocID="{C715A50A-24FE-42F3-8891-438E0898BDD9}" presName="space" presStyleCnt="0"/>
      <dgm:spPr/>
      <dgm:t>
        <a:bodyPr/>
        <a:lstStyle/>
        <a:p>
          <a:endParaRPr lang="en-US"/>
        </a:p>
      </dgm:t>
    </dgm:pt>
    <dgm:pt modelId="{F1DD25F8-F36B-463C-BF94-27AA24ED7F14}" type="pres">
      <dgm:prSet presAssocID="{C715A50A-24FE-42F3-8891-438E0898BDD9}" presName="rect1" presStyleLbl="alignAcc1" presStyleIdx="0" presStyleCnt="5"/>
      <dgm:spPr/>
      <dgm:t>
        <a:bodyPr/>
        <a:lstStyle/>
        <a:p>
          <a:endParaRPr lang="en-US"/>
        </a:p>
      </dgm:t>
    </dgm:pt>
    <dgm:pt modelId="{186BDEFC-B81B-4862-B89B-3EED779CE16C}" type="pres">
      <dgm:prSet presAssocID="{DE8CEE5B-872B-41C7-ACB4-8DDE9C6279B7}" presName="vertSpace2" presStyleLbl="node1" presStyleIdx="0" presStyleCnt="5"/>
      <dgm:spPr/>
      <dgm:t>
        <a:bodyPr/>
        <a:lstStyle/>
        <a:p>
          <a:endParaRPr lang="en-US"/>
        </a:p>
      </dgm:t>
    </dgm:pt>
    <dgm:pt modelId="{4F9AE0A6-833D-49F3-B78E-1F8997DBEDE7}" type="pres">
      <dgm:prSet presAssocID="{DE8CEE5B-872B-41C7-ACB4-8DDE9C6279B7}" presName="circle2" presStyleLbl="node1" presStyleIdx="1" presStyleCnt="5"/>
      <dgm:spPr/>
      <dgm:t>
        <a:bodyPr/>
        <a:lstStyle/>
        <a:p>
          <a:endParaRPr lang="en-US"/>
        </a:p>
      </dgm:t>
    </dgm:pt>
    <dgm:pt modelId="{CAF60906-9693-494F-A6CF-8A194D533618}" type="pres">
      <dgm:prSet presAssocID="{DE8CEE5B-872B-41C7-ACB4-8DDE9C6279B7}" presName="rect2" presStyleLbl="alignAcc1" presStyleIdx="1" presStyleCnt="5"/>
      <dgm:spPr/>
      <dgm:t>
        <a:bodyPr/>
        <a:lstStyle/>
        <a:p>
          <a:endParaRPr lang="en-US"/>
        </a:p>
      </dgm:t>
    </dgm:pt>
    <dgm:pt modelId="{F61C7CED-550B-40F3-BA6F-E0E1E760EC90}" type="pres">
      <dgm:prSet presAssocID="{775E6AF4-3500-4FB6-AA54-7D933485FA4A}" presName="vertSpace3" presStyleLbl="node1" presStyleIdx="1" presStyleCnt="5"/>
      <dgm:spPr/>
      <dgm:t>
        <a:bodyPr/>
        <a:lstStyle/>
        <a:p>
          <a:endParaRPr lang="en-US"/>
        </a:p>
      </dgm:t>
    </dgm:pt>
    <dgm:pt modelId="{DB1DD360-9059-49C2-B245-F2126C366B3B}" type="pres">
      <dgm:prSet presAssocID="{775E6AF4-3500-4FB6-AA54-7D933485FA4A}" presName="circle3" presStyleLbl="node1" presStyleIdx="2" presStyleCnt="5"/>
      <dgm:spPr/>
      <dgm:t>
        <a:bodyPr/>
        <a:lstStyle/>
        <a:p>
          <a:endParaRPr lang="en-US"/>
        </a:p>
      </dgm:t>
    </dgm:pt>
    <dgm:pt modelId="{3452577E-04FB-464F-A0E6-24544919728B}" type="pres">
      <dgm:prSet presAssocID="{775E6AF4-3500-4FB6-AA54-7D933485FA4A}" presName="rect3" presStyleLbl="alignAcc1" presStyleIdx="2" presStyleCnt="5"/>
      <dgm:spPr/>
      <dgm:t>
        <a:bodyPr/>
        <a:lstStyle/>
        <a:p>
          <a:endParaRPr lang="en-US"/>
        </a:p>
      </dgm:t>
    </dgm:pt>
    <dgm:pt modelId="{C433244B-A7F5-4888-A70D-6DF438A480F8}" type="pres">
      <dgm:prSet presAssocID="{BAB8FDE1-45C2-47FC-A601-410090A03ADC}" presName="vertSpace4" presStyleLbl="node1" presStyleIdx="2" presStyleCnt="5"/>
      <dgm:spPr/>
      <dgm:t>
        <a:bodyPr/>
        <a:lstStyle/>
        <a:p>
          <a:endParaRPr lang="en-US"/>
        </a:p>
      </dgm:t>
    </dgm:pt>
    <dgm:pt modelId="{E5EABD8B-0DA9-4AEB-9D1A-46B13AB4811C}" type="pres">
      <dgm:prSet presAssocID="{BAB8FDE1-45C2-47FC-A601-410090A03ADC}" presName="circle4" presStyleLbl="node1" presStyleIdx="3" presStyleCnt="5"/>
      <dgm:spPr/>
      <dgm:t>
        <a:bodyPr/>
        <a:lstStyle/>
        <a:p>
          <a:endParaRPr lang="en-US"/>
        </a:p>
      </dgm:t>
    </dgm:pt>
    <dgm:pt modelId="{7082D7BB-00A8-4FFF-AEE4-1983BEC32AF9}" type="pres">
      <dgm:prSet presAssocID="{BAB8FDE1-45C2-47FC-A601-410090A03ADC}" presName="rect4" presStyleLbl="alignAcc1" presStyleIdx="3" presStyleCnt="5"/>
      <dgm:spPr/>
      <dgm:t>
        <a:bodyPr/>
        <a:lstStyle/>
        <a:p>
          <a:endParaRPr lang="en-US"/>
        </a:p>
      </dgm:t>
    </dgm:pt>
    <dgm:pt modelId="{A920A9C8-3CC0-4548-9656-B7E00ECD459F}" type="pres">
      <dgm:prSet presAssocID="{AC227CD6-3F99-4320-9416-CA285E02A953}" presName="vertSpace5" presStyleLbl="node1" presStyleIdx="3" presStyleCnt="5"/>
      <dgm:spPr/>
      <dgm:t>
        <a:bodyPr/>
        <a:lstStyle/>
        <a:p>
          <a:endParaRPr lang="en-US"/>
        </a:p>
      </dgm:t>
    </dgm:pt>
    <dgm:pt modelId="{80416A01-F261-4BF6-99F4-8BA37933F96F}" type="pres">
      <dgm:prSet presAssocID="{AC227CD6-3F99-4320-9416-CA285E02A953}" presName="circle5" presStyleLbl="node1" presStyleIdx="4" presStyleCnt="5"/>
      <dgm:spPr/>
      <dgm:t>
        <a:bodyPr/>
        <a:lstStyle/>
        <a:p>
          <a:endParaRPr lang="en-US"/>
        </a:p>
      </dgm:t>
    </dgm:pt>
    <dgm:pt modelId="{EFA859CF-5099-4E06-BB21-51D1C04D8726}" type="pres">
      <dgm:prSet presAssocID="{AC227CD6-3F99-4320-9416-CA285E02A953}" presName="rect5" presStyleLbl="alignAcc1" presStyleIdx="4" presStyleCnt="5"/>
      <dgm:spPr/>
      <dgm:t>
        <a:bodyPr/>
        <a:lstStyle/>
        <a:p>
          <a:endParaRPr lang="en-US"/>
        </a:p>
      </dgm:t>
    </dgm:pt>
    <dgm:pt modelId="{C5672419-E336-4C4D-AEC4-7C80D940580D}" type="pres">
      <dgm:prSet presAssocID="{C715A50A-24FE-42F3-8891-438E0898BDD9}" presName="rect1ParTxNoCh" presStyleLbl="alignAcc1" presStyleIdx="4" presStyleCnt="5">
        <dgm:presLayoutVars>
          <dgm:chMax val="1"/>
          <dgm:bulletEnabled val="1"/>
        </dgm:presLayoutVars>
      </dgm:prSet>
      <dgm:spPr/>
      <dgm:t>
        <a:bodyPr/>
        <a:lstStyle/>
        <a:p>
          <a:endParaRPr lang="en-US"/>
        </a:p>
      </dgm:t>
    </dgm:pt>
    <dgm:pt modelId="{19A6415E-A5A3-4609-911B-A42F9AD94E4D}" type="pres">
      <dgm:prSet presAssocID="{DE8CEE5B-872B-41C7-ACB4-8DDE9C6279B7}" presName="rect2ParTxNoCh" presStyleLbl="alignAcc1" presStyleIdx="4" presStyleCnt="5">
        <dgm:presLayoutVars>
          <dgm:chMax val="1"/>
          <dgm:bulletEnabled val="1"/>
        </dgm:presLayoutVars>
      </dgm:prSet>
      <dgm:spPr/>
      <dgm:t>
        <a:bodyPr/>
        <a:lstStyle/>
        <a:p>
          <a:endParaRPr lang="en-US"/>
        </a:p>
      </dgm:t>
    </dgm:pt>
    <dgm:pt modelId="{AA6BA178-6C77-4F44-B977-AF073207240E}" type="pres">
      <dgm:prSet presAssocID="{775E6AF4-3500-4FB6-AA54-7D933485FA4A}" presName="rect3ParTxNoCh" presStyleLbl="alignAcc1" presStyleIdx="4" presStyleCnt="5">
        <dgm:presLayoutVars>
          <dgm:chMax val="1"/>
          <dgm:bulletEnabled val="1"/>
        </dgm:presLayoutVars>
      </dgm:prSet>
      <dgm:spPr/>
      <dgm:t>
        <a:bodyPr/>
        <a:lstStyle/>
        <a:p>
          <a:endParaRPr lang="en-US"/>
        </a:p>
      </dgm:t>
    </dgm:pt>
    <dgm:pt modelId="{0A19F066-797D-4B20-96CE-BF18A60EBD5E}" type="pres">
      <dgm:prSet presAssocID="{BAB8FDE1-45C2-47FC-A601-410090A03ADC}" presName="rect4ParTxNoCh" presStyleLbl="alignAcc1" presStyleIdx="4" presStyleCnt="5">
        <dgm:presLayoutVars>
          <dgm:chMax val="1"/>
          <dgm:bulletEnabled val="1"/>
        </dgm:presLayoutVars>
      </dgm:prSet>
      <dgm:spPr/>
      <dgm:t>
        <a:bodyPr/>
        <a:lstStyle/>
        <a:p>
          <a:endParaRPr lang="en-US"/>
        </a:p>
      </dgm:t>
    </dgm:pt>
    <dgm:pt modelId="{F14B30E4-FB8C-4961-8A03-D113FE8FFC2D}" type="pres">
      <dgm:prSet presAssocID="{AC227CD6-3F99-4320-9416-CA285E02A953}" presName="rect5ParTxNoCh" presStyleLbl="alignAcc1" presStyleIdx="4" presStyleCnt="5">
        <dgm:presLayoutVars>
          <dgm:chMax val="1"/>
          <dgm:bulletEnabled val="1"/>
        </dgm:presLayoutVars>
      </dgm:prSet>
      <dgm:spPr/>
      <dgm:t>
        <a:bodyPr/>
        <a:lstStyle/>
        <a:p>
          <a:endParaRPr lang="en-US"/>
        </a:p>
      </dgm:t>
    </dgm:pt>
  </dgm:ptLst>
  <dgm:cxnLst>
    <dgm:cxn modelId="{F41F7C5A-8BE3-4F3B-B09C-A42CA5E05F0C}" type="presOf" srcId="{DE8CEE5B-872B-41C7-ACB4-8DDE9C6279B7}" destId="{19A6415E-A5A3-4609-911B-A42F9AD94E4D}" srcOrd="1" destOrd="0" presId="urn:microsoft.com/office/officeart/2005/8/layout/target3"/>
    <dgm:cxn modelId="{602021EB-763D-45A7-8045-5E5BCA7D5F87}" type="presOf" srcId="{AC227CD6-3F99-4320-9416-CA285E02A953}" destId="{F14B30E4-FB8C-4961-8A03-D113FE8FFC2D}" srcOrd="1" destOrd="0" presId="urn:microsoft.com/office/officeart/2005/8/layout/target3"/>
    <dgm:cxn modelId="{FFE909B2-FDBF-4A40-9461-872794347137}" type="presOf" srcId="{775E6AF4-3500-4FB6-AA54-7D933485FA4A}" destId="{AA6BA178-6C77-4F44-B977-AF073207240E}" srcOrd="1" destOrd="0" presId="urn:microsoft.com/office/officeart/2005/8/layout/target3"/>
    <dgm:cxn modelId="{D77547FF-5E9F-4540-ADB5-0DD98BF9C394}" srcId="{3E6E227F-B3D8-43E9-ADC0-DA0D6FDE2D69}" destId="{775E6AF4-3500-4FB6-AA54-7D933485FA4A}" srcOrd="2" destOrd="0" parTransId="{6E40AE2D-1F04-40E7-9C7D-0EE69A36279D}" sibTransId="{FA8EE0D6-00FB-466D-AF01-5E7BEF4A11F9}"/>
    <dgm:cxn modelId="{6C30FCEC-0968-4F91-B412-0315ADDB03B8}" type="presOf" srcId="{775E6AF4-3500-4FB6-AA54-7D933485FA4A}" destId="{3452577E-04FB-464F-A0E6-24544919728B}" srcOrd="0" destOrd="0" presId="urn:microsoft.com/office/officeart/2005/8/layout/target3"/>
    <dgm:cxn modelId="{AC7DA528-76E8-4E3F-B054-C4949E79482A}" type="presOf" srcId="{BAB8FDE1-45C2-47FC-A601-410090A03ADC}" destId="{0A19F066-797D-4B20-96CE-BF18A60EBD5E}" srcOrd="1" destOrd="0" presId="urn:microsoft.com/office/officeart/2005/8/layout/target3"/>
    <dgm:cxn modelId="{85F0B399-09ED-4FD6-855E-37D6C33E8665}" srcId="{3E6E227F-B3D8-43E9-ADC0-DA0D6FDE2D69}" destId="{DE8CEE5B-872B-41C7-ACB4-8DDE9C6279B7}" srcOrd="1" destOrd="0" parTransId="{6F932F3F-9F1F-449B-B58D-96360B88849F}" sibTransId="{EECE5EF6-53A4-4AA1-8268-A05EA3511A11}"/>
    <dgm:cxn modelId="{5CF89B8D-DAD4-404E-9DC3-6E147F4DCBCC}" type="presOf" srcId="{DE8CEE5B-872B-41C7-ACB4-8DDE9C6279B7}" destId="{CAF60906-9693-494F-A6CF-8A194D533618}" srcOrd="0" destOrd="0" presId="urn:microsoft.com/office/officeart/2005/8/layout/target3"/>
    <dgm:cxn modelId="{083F1196-73FC-4E93-8A78-CBA0A19D717F}" srcId="{3E6E227F-B3D8-43E9-ADC0-DA0D6FDE2D69}" destId="{BAB8FDE1-45C2-47FC-A601-410090A03ADC}" srcOrd="3" destOrd="0" parTransId="{F265826E-A515-4545-9004-AB6F54DBF4D8}" sibTransId="{0F33FAC2-78A0-4CC3-BC6F-B0F6FF95FB03}"/>
    <dgm:cxn modelId="{5F1879C1-4B2C-41AA-AA13-081FE39FAB4D}" type="presOf" srcId="{BAB8FDE1-45C2-47FC-A601-410090A03ADC}" destId="{7082D7BB-00A8-4FFF-AEE4-1983BEC32AF9}" srcOrd="0" destOrd="0" presId="urn:microsoft.com/office/officeart/2005/8/layout/target3"/>
    <dgm:cxn modelId="{F376A31E-701C-4510-8BFC-F6A9894FB717}" type="presOf" srcId="{C715A50A-24FE-42F3-8891-438E0898BDD9}" destId="{F1DD25F8-F36B-463C-BF94-27AA24ED7F14}" srcOrd="0" destOrd="0" presId="urn:microsoft.com/office/officeart/2005/8/layout/target3"/>
    <dgm:cxn modelId="{B3F6FCAF-3743-4F74-9AF3-9689DDDC6847}" type="presOf" srcId="{C715A50A-24FE-42F3-8891-438E0898BDD9}" destId="{C5672419-E336-4C4D-AEC4-7C80D940580D}" srcOrd="1" destOrd="0" presId="urn:microsoft.com/office/officeart/2005/8/layout/target3"/>
    <dgm:cxn modelId="{45D1228C-4B99-4E22-94F3-4690F76BC6AC}" srcId="{3E6E227F-B3D8-43E9-ADC0-DA0D6FDE2D69}" destId="{AC227CD6-3F99-4320-9416-CA285E02A953}" srcOrd="4" destOrd="0" parTransId="{5B74211D-9C2F-4A76-AED9-DD86C37D53B1}" sibTransId="{A41EA45D-36FE-45B9-BCFB-3064EE0FAFCD}"/>
    <dgm:cxn modelId="{894466A0-A482-4599-88E8-9336CF7CEF6F}" srcId="{3E6E227F-B3D8-43E9-ADC0-DA0D6FDE2D69}" destId="{C715A50A-24FE-42F3-8891-438E0898BDD9}" srcOrd="0" destOrd="0" parTransId="{BCB33AEE-6712-47D9-A64E-6C3B76EA5B1C}" sibTransId="{36AD2A4F-0F8E-4F9B-A20C-02720F6C3489}"/>
    <dgm:cxn modelId="{8D8F4890-C9A9-4FB7-92F9-C4B9A645FDE3}" type="presOf" srcId="{3E6E227F-B3D8-43E9-ADC0-DA0D6FDE2D69}" destId="{E8925F12-9E7E-4F9D-BFD3-92B47F3B40F9}" srcOrd="0" destOrd="0" presId="urn:microsoft.com/office/officeart/2005/8/layout/target3"/>
    <dgm:cxn modelId="{A4AA430A-A79C-404C-9E38-E30708EDC747}" type="presOf" srcId="{AC227CD6-3F99-4320-9416-CA285E02A953}" destId="{EFA859CF-5099-4E06-BB21-51D1C04D8726}" srcOrd="0" destOrd="0" presId="urn:microsoft.com/office/officeart/2005/8/layout/target3"/>
    <dgm:cxn modelId="{785C2DB4-C3BE-4A7B-AC1A-8F119CB4C467}" type="presParOf" srcId="{E8925F12-9E7E-4F9D-BFD3-92B47F3B40F9}" destId="{7790DBD9-4FE3-4102-B7D9-0956899EB268}" srcOrd="0" destOrd="0" presId="urn:microsoft.com/office/officeart/2005/8/layout/target3"/>
    <dgm:cxn modelId="{267E9995-A692-49B0-9949-030D533295AA}" type="presParOf" srcId="{E8925F12-9E7E-4F9D-BFD3-92B47F3B40F9}" destId="{3184EE4C-653C-49EB-B483-63EC11E6B119}" srcOrd="1" destOrd="0" presId="urn:microsoft.com/office/officeart/2005/8/layout/target3"/>
    <dgm:cxn modelId="{5B6D7B99-CA65-4BD5-8489-1F86DF9BA3A0}" type="presParOf" srcId="{E8925F12-9E7E-4F9D-BFD3-92B47F3B40F9}" destId="{F1DD25F8-F36B-463C-BF94-27AA24ED7F14}" srcOrd="2" destOrd="0" presId="urn:microsoft.com/office/officeart/2005/8/layout/target3"/>
    <dgm:cxn modelId="{BAF8873C-CCD4-4CF9-AC53-BC130C822D06}" type="presParOf" srcId="{E8925F12-9E7E-4F9D-BFD3-92B47F3B40F9}" destId="{186BDEFC-B81B-4862-B89B-3EED779CE16C}" srcOrd="3" destOrd="0" presId="urn:microsoft.com/office/officeart/2005/8/layout/target3"/>
    <dgm:cxn modelId="{0B389EC9-8E3E-4D53-8A23-C70C16C55F95}" type="presParOf" srcId="{E8925F12-9E7E-4F9D-BFD3-92B47F3B40F9}" destId="{4F9AE0A6-833D-49F3-B78E-1F8997DBEDE7}" srcOrd="4" destOrd="0" presId="urn:microsoft.com/office/officeart/2005/8/layout/target3"/>
    <dgm:cxn modelId="{E52C29BB-F024-4E40-BB83-26CA73F09347}" type="presParOf" srcId="{E8925F12-9E7E-4F9D-BFD3-92B47F3B40F9}" destId="{CAF60906-9693-494F-A6CF-8A194D533618}" srcOrd="5" destOrd="0" presId="urn:microsoft.com/office/officeart/2005/8/layout/target3"/>
    <dgm:cxn modelId="{CF3BA6B6-E7DB-4A0D-BEE4-AFAD29A0CF4A}" type="presParOf" srcId="{E8925F12-9E7E-4F9D-BFD3-92B47F3B40F9}" destId="{F61C7CED-550B-40F3-BA6F-E0E1E760EC90}" srcOrd="6" destOrd="0" presId="urn:microsoft.com/office/officeart/2005/8/layout/target3"/>
    <dgm:cxn modelId="{49C4B3CA-C3F0-4694-82E1-79432DCD9ABF}" type="presParOf" srcId="{E8925F12-9E7E-4F9D-BFD3-92B47F3B40F9}" destId="{DB1DD360-9059-49C2-B245-F2126C366B3B}" srcOrd="7" destOrd="0" presId="urn:microsoft.com/office/officeart/2005/8/layout/target3"/>
    <dgm:cxn modelId="{FA030F65-C92F-4DC3-A86A-BC0F4114A11B}" type="presParOf" srcId="{E8925F12-9E7E-4F9D-BFD3-92B47F3B40F9}" destId="{3452577E-04FB-464F-A0E6-24544919728B}" srcOrd="8" destOrd="0" presId="urn:microsoft.com/office/officeart/2005/8/layout/target3"/>
    <dgm:cxn modelId="{A1F5AC20-6BFF-4CE4-8014-5B88AD1CEC9B}" type="presParOf" srcId="{E8925F12-9E7E-4F9D-BFD3-92B47F3B40F9}" destId="{C433244B-A7F5-4888-A70D-6DF438A480F8}" srcOrd="9" destOrd="0" presId="urn:microsoft.com/office/officeart/2005/8/layout/target3"/>
    <dgm:cxn modelId="{6E19833E-A76D-42FF-B91F-142DC2A14BC2}" type="presParOf" srcId="{E8925F12-9E7E-4F9D-BFD3-92B47F3B40F9}" destId="{E5EABD8B-0DA9-4AEB-9D1A-46B13AB4811C}" srcOrd="10" destOrd="0" presId="urn:microsoft.com/office/officeart/2005/8/layout/target3"/>
    <dgm:cxn modelId="{2901AFFA-AA42-467D-BC33-A9166EE20FBD}" type="presParOf" srcId="{E8925F12-9E7E-4F9D-BFD3-92B47F3B40F9}" destId="{7082D7BB-00A8-4FFF-AEE4-1983BEC32AF9}" srcOrd="11" destOrd="0" presId="urn:microsoft.com/office/officeart/2005/8/layout/target3"/>
    <dgm:cxn modelId="{52E22B36-B516-41AA-9800-08C84DBAB0A4}" type="presParOf" srcId="{E8925F12-9E7E-4F9D-BFD3-92B47F3B40F9}" destId="{A920A9C8-3CC0-4548-9656-B7E00ECD459F}" srcOrd="12" destOrd="0" presId="urn:microsoft.com/office/officeart/2005/8/layout/target3"/>
    <dgm:cxn modelId="{5A502A62-09CD-48A5-9E15-C0AEF1E842FA}" type="presParOf" srcId="{E8925F12-9E7E-4F9D-BFD3-92B47F3B40F9}" destId="{80416A01-F261-4BF6-99F4-8BA37933F96F}" srcOrd="13" destOrd="0" presId="urn:microsoft.com/office/officeart/2005/8/layout/target3"/>
    <dgm:cxn modelId="{3E0545E4-4A72-4F7F-8B20-3A3B161F5B36}" type="presParOf" srcId="{E8925F12-9E7E-4F9D-BFD3-92B47F3B40F9}" destId="{EFA859CF-5099-4E06-BB21-51D1C04D8726}" srcOrd="14" destOrd="0" presId="urn:microsoft.com/office/officeart/2005/8/layout/target3"/>
    <dgm:cxn modelId="{A8A711D5-E1F2-425B-99D0-E25CE1AE4F8D}" type="presParOf" srcId="{E8925F12-9E7E-4F9D-BFD3-92B47F3B40F9}" destId="{C5672419-E336-4C4D-AEC4-7C80D940580D}" srcOrd="15" destOrd="0" presId="urn:microsoft.com/office/officeart/2005/8/layout/target3"/>
    <dgm:cxn modelId="{B9F7853B-C468-4BEB-A013-2CA67ACBE942}" type="presParOf" srcId="{E8925F12-9E7E-4F9D-BFD3-92B47F3B40F9}" destId="{19A6415E-A5A3-4609-911B-A42F9AD94E4D}" srcOrd="16" destOrd="0" presId="urn:microsoft.com/office/officeart/2005/8/layout/target3"/>
    <dgm:cxn modelId="{0B0D7E65-9245-4B77-9016-6BE10D6687B1}" type="presParOf" srcId="{E8925F12-9E7E-4F9D-BFD3-92B47F3B40F9}" destId="{AA6BA178-6C77-4F44-B977-AF073207240E}" srcOrd="17" destOrd="0" presId="urn:microsoft.com/office/officeart/2005/8/layout/target3"/>
    <dgm:cxn modelId="{2AF02F3D-7D7B-4395-92C3-322DF9D2A435}" type="presParOf" srcId="{E8925F12-9E7E-4F9D-BFD3-92B47F3B40F9}" destId="{0A19F066-797D-4B20-96CE-BF18A60EBD5E}" srcOrd="18" destOrd="0" presId="urn:microsoft.com/office/officeart/2005/8/layout/target3"/>
    <dgm:cxn modelId="{363FF481-C936-4990-9F30-AAE260C58706}" type="presParOf" srcId="{E8925F12-9E7E-4F9D-BFD3-92B47F3B40F9}" destId="{F14B30E4-FB8C-4961-8A03-D113FE8FFC2D}"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5D4D2C-4311-49E1-8123-28F5D2D7A24D}" type="doc">
      <dgm:prSet loTypeId="urn:microsoft.com/office/officeart/2008/layout/SquareAccentList" loCatId="list" qsTypeId="urn:microsoft.com/office/officeart/2005/8/quickstyle/3d1" qsCatId="3D" csTypeId="urn:microsoft.com/office/officeart/2005/8/colors/colorful1" csCatId="colorful" phldr="1"/>
      <dgm:spPr/>
      <dgm:t>
        <a:bodyPr/>
        <a:lstStyle/>
        <a:p>
          <a:endParaRPr lang="en-US"/>
        </a:p>
      </dgm:t>
    </dgm:pt>
    <dgm:pt modelId="{2BF5AB01-2982-4F25-B139-20BB4F7C052F}">
      <dgm:prSet/>
      <dgm:spPr/>
      <dgm:t>
        <a:bodyPr/>
        <a:lstStyle/>
        <a:p>
          <a:pPr rtl="0"/>
          <a:r>
            <a:rPr lang="en-AU" dirty="0" smtClean="0"/>
            <a:t>Diverse student population</a:t>
          </a:r>
          <a:endParaRPr lang="en-AU" dirty="0"/>
        </a:p>
      </dgm:t>
    </dgm:pt>
    <dgm:pt modelId="{BB82F620-5950-4FCF-B801-16963C400469}" type="parTrans" cxnId="{5878D34A-EFD9-4896-AE05-B6EC7BF2AB57}">
      <dgm:prSet/>
      <dgm:spPr/>
      <dgm:t>
        <a:bodyPr/>
        <a:lstStyle/>
        <a:p>
          <a:endParaRPr lang="en-US"/>
        </a:p>
      </dgm:t>
    </dgm:pt>
    <dgm:pt modelId="{45637CCF-575C-4934-8FB7-1F2FE17D26C0}" type="sibTrans" cxnId="{5878D34A-EFD9-4896-AE05-B6EC7BF2AB57}">
      <dgm:prSet/>
      <dgm:spPr/>
      <dgm:t>
        <a:bodyPr/>
        <a:lstStyle/>
        <a:p>
          <a:endParaRPr lang="en-US"/>
        </a:p>
      </dgm:t>
    </dgm:pt>
    <dgm:pt modelId="{566ADCEC-5AE8-4C3C-824B-EDE0096059F4}">
      <dgm:prSet/>
      <dgm:spPr/>
      <dgm:t>
        <a:bodyPr/>
        <a:lstStyle/>
        <a:p>
          <a:pPr rtl="0"/>
          <a:r>
            <a:rPr lang="en-AU" dirty="0" smtClean="0"/>
            <a:t>different cultural &amp; social backgrounds</a:t>
          </a:r>
          <a:endParaRPr lang="en-AU" dirty="0"/>
        </a:p>
      </dgm:t>
    </dgm:pt>
    <dgm:pt modelId="{D0EF0532-C4C9-4BDB-AC1D-33EB7EEBF2EF}" type="parTrans" cxnId="{7CBACEE2-783C-4136-8277-47EB38CF93A2}">
      <dgm:prSet/>
      <dgm:spPr/>
      <dgm:t>
        <a:bodyPr/>
        <a:lstStyle/>
        <a:p>
          <a:endParaRPr lang="en-US"/>
        </a:p>
      </dgm:t>
    </dgm:pt>
    <dgm:pt modelId="{E035BA46-51E7-407D-A26E-FA954902A444}" type="sibTrans" cxnId="{7CBACEE2-783C-4136-8277-47EB38CF93A2}">
      <dgm:prSet/>
      <dgm:spPr/>
      <dgm:t>
        <a:bodyPr/>
        <a:lstStyle/>
        <a:p>
          <a:endParaRPr lang="en-US"/>
        </a:p>
      </dgm:t>
    </dgm:pt>
    <dgm:pt modelId="{90D91FB9-4D74-472F-BB27-639EE2BDE43E}">
      <dgm:prSet/>
      <dgm:spPr/>
      <dgm:t>
        <a:bodyPr/>
        <a:lstStyle/>
        <a:p>
          <a:pPr rtl="0"/>
          <a:r>
            <a:rPr lang="en-AU" dirty="0" smtClean="0"/>
            <a:t>mature age (TAFE, OF)</a:t>
          </a:r>
          <a:endParaRPr lang="en-AU" dirty="0"/>
        </a:p>
      </dgm:t>
    </dgm:pt>
    <dgm:pt modelId="{D0A23A4E-2A44-4EF8-B8B2-95DF91CAAB9D}" type="parTrans" cxnId="{632D1333-18FF-480F-B933-3848F11D9A2D}">
      <dgm:prSet/>
      <dgm:spPr/>
      <dgm:t>
        <a:bodyPr/>
        <a:lstStyle/>
        <a:p>
          <a:endParaRPr lang="en-US"/>
        </a:p>
      </dgm:t>
    </dgm:pt>
    <dgm:pt modelId="{8DD8D209-BBC0-4EA4-8C0E-A41F6BF17613}" type="sibTrans" cxnId="{632D1333-18FF-480F-B933-3848F11D9A2D}">
      <dgm:prSet/>
      <dgm:spPr/>
      <dgm:t>
        <a:bodyPr/>
        <a:lstStyle/>
        <a:p>
          <a:endParaRPr lang="en-US"/>
        </a:p>
      </dgm:t>
    </dgm:pt>
    <dgm:pt modelId="{CA67B096-012E-4D77-91F0-C2866D53EB6B}">
      <dgm:prSet/>
      <dgm:spPr/>
      <dgm:t>
        <a:bodyPr/>
        <a:lstStyle/>
        <a:p>
          <a:pPr rtl="0"/>
          <a:r>
            <a:rPr lang="en-AU" dirty="0" smtClean="0"/>
            <a:t>HSC entry students </a:t>
          </a:r>
          <a:endParaRPr lang="en-AU" dirty="0"/>
        </a:p>
      </dgm:t>
    </dgm:pt>
    <dgm:pt modelId="{CDA817BF-3905-44BC-9038-F242A2CE2BFF}" type="parTrans" cxnId="{81E3CD1C-FEC5-4071-917F-ACA66F927AAC}">
      <dgm:prSet/>
      <dgm:spPr/>
      <dgm:t>
        <a:bodyPr/>
        <a:lstStyle/>
        <a:p>
          <a:endParaRPr lang="en-US"/>
        </a:p>
      </dgm:t>
    </dgm:pt>
    <dgm:pt modelId="{A2E99AF7-D3FA-4EB3-A5DB-097EEF805B7F}" type="sibTrans" cxnId="{81E3CD1C-FEC5-4071-917F-ACA66F927AAC}">
      <dgm:prSet/>
      <dgm:spPr/>
      <dgm:t>
        <a:bodyPr/>
        <a:lstStyle/>
        <a:p>
          <a:endParaRPr lang="en-US"/>
        </a:p>
      </dgm:t>
    </dgm:pt>
    <dgm:pt modelId="{F785A387-6423-4B13-8015-02C14C692C7D}">
      <dgm:prSet/>
      <dgm:spPr/>
      <dgm:t>
        <a:bodyPr/>
        <a:lstStyle/>
        <a:p>
          <a:pPr rtl="0"/>
          <a:r>
            <a:rPr lang="en-AU" dirty="0" smtClean="0"/>
            <a:t>international and domestic students</a:t>
          </a:r>
          <a:endParaRPr lang="en-AU" dirty="0"/>
        </a:p>
      </dgm:t>
    </dgm:pt>
    <dgm:pt modelId="{D25329E3-3699-497D-869F-651AAB29EBBE}" type="parTrans" cxnId="{5B7514FB-F3FE-473B-885A-940707532AD0}">
      <dgm:prSet/>
      <dgm:spPr/>
      <dgm:t>
        <a:bodyPr/>
        <a:lstStyle/>
        <a:p>
          <a:endParaRPr lang="en-US"/>
        </a:p>
      </dgm:t>
    </dgm:pt>
    <dgm:pt modelId="{8A8DA6B1-8FA4-4127-9746-B81F21FA2107}" type="sibTrans" cxnId="{5B7514FB-F3FE-473B-885A-940707532AD0}">
      <dgm:prSet/>
      <dgm:spPr/>
      <dgm:t>
        <a:bodyPr/>
        <a:lstStyle/>
        <a:p>
          <a:endParaRPr lang="en-US"/>
        </a:p>
      </dgm:t>
    </dgm:pt>
    <dgm:pt modelId="{BE94CD93-51CD-4B1C-9640-4145D1B4B6A0}">
      <dgm:prSet/>
      <dgm:spPr/>
      <dgm:t>
        <a:bodyPr/>
        <a:lstStyle/>
        <a:p>
          <a:pPr rtl="0"/>
          <a:r>
            <a:rPr lang="en-AU" dirty="0" smtClean="0"/>
            <a:t>Greater range in attitude towards study/classroom behaviour</a:t>
          </a:r>
          <a:endParaRPr lang="en-AU" dirty="0"/>
        </a:p>
      </dgm:t>
    </dgm:pt>
    <dgm:pt modelId="{D0125B9B-87CD-4DBA-83B2-43F954A19B5D}" type="parTrans" cxnId="{14873A51-8AA5-408B-913A-15B40CD9AF1E}">
      <dgm:prSet/>
      <dgm:spPr/>
      <dgm:t>
        <a:bodyPr/>
        <a:lstStyle/>
        <a:p>
          <a:endParaRPr lang="en-US"/>
        </a:p>
      </dgm:t>
    </dgm:pt>
    <dgm:pt modelId="{434BE546-2B21-408D-A41C-1224A4EE5033}" type="sibTrans" cxnId="{14873A51-8AA5-408B-913A-15B40CD9AF1E}">
      <dgm:prSet/>
      <dgm:spPr/>
      <dgm:t>
        <a:bodyPr/>
        <a:lstStyle/>
        <a:p>
          <a:endParaRPr lang="en-US"/>
        </a:p>
      </dgm:t>
    </dgm:pt>
    <dgm:pt modelId="{237635EA-F7C8-46BE-9818-5E9F9791B9D8}">
      <dgm:prSet/>
      <dgm:spPr/>
      <dgm:t>
        <a:bodyPr/>
        <a:lstStyle/>
        <a:p>
          <a:pPr rtl="0"/>
          <a:r>
            <a:rPr lang="en-AU" dirty="0" smtClean="0"/>
            <a:t>Super keen</a:t>
          </a:r>
          <a:endParaRPr lang="en-AU" dirty="0"/>
        </a:p>
      </dgm:t>
    </dgm:pt>
    <dgm:pt modelId="{26CF5B41-F10C-4F88-B791-C11485777814}" type="parTrans" cxnId="{81C94334-E347-4794-A941-E0950BC60DFE}">
      <dgm:prSet/>
      <dgm:spPr/>
      <dgm:t>
        <a:bodyPr/>
        <a:lstStyle/>
        <a:p>
          <a:endParaRPr lang="en-US"/>
        </a:p>
      </dgm:t>
    </dgm:pt>
    <dgm:pt modelId="{EEDFDB22-AE51-488A-B83C-C2113ADDAFF0}" type="sibTrans" cxnId="{81C94334-E347-4794-A941-E0950BC60DFE}">
      <dgm:prSet/>
      <dgm:spPr/>
      <dgm:t>
        <a:bodyPr/>
        <a:lstStyle/>
        <a:p>
          <a:endParaRPr lang="en-US"/>
        </a:p>
      </dgm:t>
    </dgm:pt>
    <dgm:pt modelId="{AB335EA6-46D7-4C96-BBBA-230D4E7717B3}">
      <dgm:prSet/>
      <dgm:spPr/>
      <dgm:t>
        <a:bodyPr/>
        <a:lstStyle/>
        <a:p>
          <a:pPr rtl="0"/>
          <a:r>
            <a:rPr lang="en-AU" dirty="0" smtClean="0"/>
            <a:t>Disengaged</a:t>
          </a:r>
          <a:endParaRPr lang="en-AU" dirty="0"/>
        </a:p>
      </dgm:t>
    </dgm:pt>
    <dgm:pt modelId="{D2557C33-818F-4597-B0AD-1E513A4D3B60}" type="parTrans" cxnId="{C4919FC1-E79F-4593-BF98-C2787B5097A0}">
      <dgm:prSet/>
      <dgm:spPr/>
      <dgm:t>
        <a:bodyPr/>
        <a:lstStyle/>
        <a:p>
          <a:endParaRPr lang="en-US"/>
        </a:p>
      </dgm:t>
    </dgm:pt>
    <dgm:pt modelId="{94187925-73A0-45DB-B835-AD81B0C46802}" type="sibTrans" cxnId="{C4919FC1-E79F-4593-BF98-C2787B5097A0}">
      <dgm:prSet/>
      <dgm:spPr/>
      <dgm:t>
        <a:bodyPr/>
        <a:lstStyle/>
        <a:p>
          <a:endParaRPr lang="en-US"/>
        </a:p>
      </dgm:t>
    </dgm:pt>
    <dgm:pt modelId="{126B660F-3618-4727-80F7-9F13546AD82C}" type="pres">
      <dgm:prSet presAssocID="{D75D4D2C-4311-49E1-8123-28F5D2D7A24D}" presName="layout" presStyleCnt="0">
        <dgm:presLayoutVars>
          <dgm:chMax/>
          <dgm:chPref/>
          <dgm:dir/>
          <dgm:resizeHandles/>
        </dgm:presLayoutVars>
      </dgm:prSet>
      <dgm:spPr/>
      <dgm:t>
        <a:bodyPr/>
        <a:lstStyle/>
        <a:p>
          <a:endParaRPr lang="en-US"/>
        </a:p>
      </dgm:t>
    </dgm:pt>
    <dgm:pt modelId="{1112AFA7-3903-4696-A1C9-2198214DC9CE}" type="pres">
      <dgm:prSet presAssocID="{2BF5AB01-2982-4F25-B139-20BB4F7C052F}" presName="root" presStyleCnt="0">
        <dgm:presLayoutVars>
          <dgm:chMax/>
          <dgm:chPref/>
        </dgm:presLayoutVars>
      </dgm:prSet>
      <dgm:spPr/>
      <dgm:t>
        <a:bodyPr/>
        <a:lstStyle/>
        <a:p>
          <a:endParaRPr lang="en-US"/>
        </a:p>
      </dgm:t>
    </dgm:pt>
    <dgm:pt modelId="{208216BA-7E26-46A0-B607-3E4123F17FF9}" type="pres">
      <dgm:prSet presAssocID="{2BF5AB01-2982-4F25-B139-20BB4F7C052F}" presName="rootComposite" presStyleCnt="0">
        <dgm:presLayoutVars/>
      </dgm:prSet>
      <dgm:spPr/>
      <dgm:t>
        <a:bodyPr/>
        <a:lstStyle/>
        <a:p>
          <a:endParaRPr lang="en-US"/>
        </a:p>
      </dgm:t>
    </dgm:pt>
    <dgm:pt modelId="{9CB918CC-21BD-4480-A491-DD718A7B9A78}" type="pres">
      <dgm:prSet presAssocID="{2BF5AB01-2982-4F25-B139-20BB4F7C052F}" presName="ParentAccent" presStyleLbl="alignNode1" presStyleIdx="0" presStyleCnt="2"/>
      <dgm:spPr/>
      <dgm:t>
        <a:bodyPr/>
        <a:lstStyle/>
        <a:p>
          <a:endParaRPr lang="en-US"/>
        </a:p>
      </dgm:t>
    </dgm:pt>
    <dgm:pt modelId="{F360D138-7C3B-4E6A-AB44-85189E7E66B3}" type="pres">
      <dgm:prSet presAssocID="{2BF5AB01-2982-4F25-B139-20BB4F7C052F}" presName="ParentSmallAccent" presStyleLbl="fgAcc1" presStyleIdx="0" presStyleCnt="2"/>
      <dgm:spPr/>
      <dgm:t>
        <a:bodyPr/>
        <a:lstStyle/>
        <a:p>
          <a:endParaRPr lang="en-US"/>
        </a:p>
      </dgm:t>
    </dgm:pt>
    <dgm:pt modelId="{7A6DA8F1-9926-4044-93B2-1DEC6D461A7C}" type="pres">
      <dgm:prSet presAssocID="{2BF5AB01-2982-4F25-B139-20BB4F7C052F}" presName="Parent" presStyleLbl="revTx" presStyleIdx="0" presStyleCnt="8">
        <dgm:presLayoutVars>
          <dgm:chMax/>
          <dgm:chPref val="4"/>
          <dgm:bulletEnabled val="1"/>
        </dgm:presLayoutVars>
      </dgm:prSet>
      <dgm:spPr/>
      <dgm:t>
        <a:bodyPr/>
        <a:lstStyle/>
        <a:p>
          <a:endParaRPr lang="en-US"/>
        </a:p>
      </dgm:t>
    </dgm:pt>
    <dgm:pt modelId="{190F8325-04F5-45C8-B728-BFE33F2D68B9}" type="pres">
      <dgm:prSet presAssocID="{2BF5AB01-2982-4F25-B139-20BB4F7C052F}" presName="childShape" presStyleCnt="0">
        <dgm:presLayoutVars>
          <dgm:chMax val="0"/>
          <dgm:chPref val="0"/>
        </dgm:presLayoutVars>
      </dgm:prSet>
      <dgm:spPr/>
      <dgm:t>
        <a:bodyPr/>
        <a:lstStyle/>
        <a:p>
          <a:endParaRPr lang="en-US"/>
        </a:p>
      </dgm:t>
    </dgm:pt>
    <dgm:pt modelId="{9BAA4E0F-B41A-4F11-BEE7-AE2E8ED46554}" type="pres">
      <dgm:prSet presAssocID="{566ADCEC-5AE8-4C3C-824B-EDE0096059F4}" presName="childComposite" presStyleCnt="0">
        <dgm:presLayoutVars>
          <dgm:chMax val="0"/>
          <dgm:chPref val="0"/>
        </dgm:presLayoutVars>
      </dgm:prSet>
      <dgm:spPr/>
      <dgm:t>
        <a:bodyPr/>
        <a:lstStyle/>
        <a:p>
          <a:endParaRPr lang="en-US"/>
        </a:p>
      </dgm:t>
    </dgm:pt>
    <dgm:pt modelId="{AC3C202D-F27C-4BA9-A0D3-7BCC17FF24C3}" type="pres">
      <dgm:prSet presAssocID="{566ADCEC-5AE8-4C3C-824B-EDE0096059F4}" presName="ChildAccent" presStyleLbl="solidFgAcc1" presStyleIdx="0" presStyleCnt="6"/>
      <dgm:spPr/>
      <dgm:t>
        <a:bodyPr/>
        <a:lstStyle/>
        <a:p>
          <a:endParaRPr lang="en-US"/>
        </a:p>
      </dgm:t>
    </dgm:pt>
    <dgm:pt modelId="{1F89C875-9B7A-4CA5-971E-0980DB9F83F9}" type="pres">
      <dgm:prSet presAssocID="{566ADCEC-5AE8-4C3C-824B-EDE0096059F4}" presName="Child" presStyleLbl="revTx" presStyleIdx="1" presStyleCnt="8">
        <dgm:presLayoutVars>
          <dgm:chMax val="0"/>
          <dgm:chPref val="0"/>
          <dgm:bulletEnabled val="1"/>
        </dgm:presLayoutVars>
      </dgm:prSet>
      <dgm:spPr/>
      <dgm:t>
        <a:bodyPr/>
        <a:lstStyle/>
        <a:p>
          <a:endParaRPr lang="en-US"/>
        </a:p>
      </dgm:t>
    </dgm:pt>
    <dgm:pt modelId="{9BDFA70D-B2B6-471A-926D-D35D7BC8D0B9}" type="pres">
      <dgm:prSet presAssocID="{90D91FB9-4D74-472F-BB27-639EE2BDE43E}" presName="childComposite" presStyleCnt="0">
        <dgm:presLayoutVars>
          <dgm:chMax val="0"/>
          <dgm:chPref val="0"/>
        </dgm:presLayoutVars>
      </dgm:prSet>
      <dgm:spPr/>
      <dgm:t>
        <a:bodyPr/>
        <a:lstStyle/>
        <a:p>
          <a:endParaRPr lang="en-US"/>
        </a:p>
      </dgm:t>
    </dgm:pt>
    <dgm:pt modelId="{755596D0-705A-4222-9DDC-BBB2D819B4BF}" type="pres">
      <dgm:prSet presAssocID="{90D91FB9-4D74-472F-BB27-639EE2BDE43E}" presName="ChildAccent" presStyleLbl="solidFgAcc1" presStyleIdx="1" presStyleCnt="6"/>
      <dgm:spPr/>
      <dgm:t>
        <a:bodyPr/>
        <a:lstStyle/>
        <a:p>
          <a:endParaRPr lang="en-US"/>
        </a:p>
      </dgm:t>
    </dgm:pt>
    <dgm:pt modelId="{7CFA2BD5-0FC3-4D42-ACBD-3C3A21A729F0}" type="pres">
      <dgm:prSet presAssocID="{90D91FB9-4D74-472F-BB27-639EE2BDE43E}" presName="Child" presStyleLbl="revTx" presStyleIdx="2" presStyleCnt="8">
        <dgm:presLayoutVars>
          <dgm:chMax val="0"/>
          <dgm:chPref val="0"/>
          <dgm:bulletEnabled val="1"/>
        </dgm:presLayoutVars>
      </dgm:prSet>
      <dgm:spPr/>
      <dgm:t>
        <a:bodyPr/>
        <a:lstStyle/>
        <a:p>
          <a:endParaRPr lang="en-US"/>
        </a:p>
      </dgm:t>
    </dgm:pt>
    <dgm:pt modelId="{06C568A0-9BC2-4E41-B8AC-B2D433455E7C}" type="pres">
      <dgm:prSet presAssocID="{CA67B096-012E-4D77-91F0-C2866D53EB6B}" presName="childComposite" presStyleCnt="0">
        <dgm:presLayoutVars>
          <dgm:chMax val="0"/>
          <dgm:chPref val="0"/>
        </dgm:presLayoutVars>
      </dgm:prSet>
      <dgm:spPr/>
      <dgm:t>
        <a:bodyPr/>
        <a:lstStyle/>
        <a:p>
          <a:endParaRPr lang="en-US"/>
        </a:p>
      </dgm:t>
    </dgm:pt>
    <dgm:pt modelId="{4A3016BE-3907-45A3-94DB-4D3A7CB67F2C}" type="pres">
      <dgm:prSet presAssocID="{CA67B096-012E-4D77-91F0-C2866D53EB6B}" presName="ChildAccent" presStyleLbl="solidFgAcc1" presStyleIdx="2" presStyleCnt="6"/>
      <dgm:spPr/>
      <dgm:t>
        <a:bodyPr/>
        <a:lstStyle/>
        <a:p>
          <a:endParaRPr lang="en-US"/>
        </a:p>
      </dgm:t>
    </dgm:pt>
    <dgm:pt modelId="{C7A63A52-6E2D-45C1-B504-022C3230ECD0}" type="pres">
      <dgm:prSet presAssocID="{CA67B096-012E-4D77-91F0-C2866D53EB6B}" presName="Child" presStyleLbl="revTx" presStyleIdx="3" presStyleCnt="8">
        <dgm:presLayoutVars>
          <dgm:chMax val="0"/>
          <dgm:chPref val="0"/>
          <dgm:bulletEnabled val="1"/>
        </dgm:presLayoutVars>
      </dgm:prSet>
      <dgm:spPr/>
      <dgm:t>
        <a:bodyPr/>
        <a:lstStyle/>
        <a:p>
          <a:endParaRPr lang="en-US"/>
        </a:p>
      </dgm:t>
    </dgm:pt>
    <dgm:pt modelId="{3BEBB943-DC17-421A-BB43-A62299CA702D}" type="pres">
      <dgm:prSet presAssocID="{F785A387-6423-4B13-8015-02C14C692C7D}" presName="childComposite" presStyleCnt="0">
        <dgm:presLayoutVars>
          <dgm:chMax val="0"/>
          <dgm:chPref val="0"/>
        </dgm:presLayoutVars>
      </dgm:prSet>
      <dgm:spPr/>
      <dgm:t>
        <a:bodyPr/>
        <a:lstStyle/>
        <a:p>
          <a:endParaRPr lang="en-US"/>
        </a:p>
      </dgm:t>
    </dgm:pt>
    <dgm:pt modelId="{55762D6B-AB23-45F7-A259-1A4655421584}" type="pres">
      <dgm:prSet presAssocID="{F785A387-6423-4B13-8015-02C14C692C7D}" presName="ChildAccent" presStyleLbl="solidFgAcc1" presStyleIdx="3" presStyleCnt="6"/>
      <dgm:spPr/>
      <dgm:t>
        <a:bodyPr/>
        <a:lstStyle/>
        <a:p>
          <a:endParaRPr lang="en-US"/>
        </a:p>
      </dgm:t>
    </dgm:pt>
    <dgm:pt modelId="{3889CDB6-1E8E-426D-B221-0466839B8048}" type="pres">
      <dgm:prSet presAssocID="{F785A387-6423-4B13-8015-02C14C692C7D}" presName="Child" presStyleLbl="revTx" presStyleIdx="4" presStyleCnt="8">
        <dgm:presLayoutVars>
          <dgm:chMax val="0"/>
          <dgm:chPref val="0"/>
          <dgm:bulletEnabled val="1"/>
        </dgm:presLayoutVars>
      </dgm:prSet>
      <dgm:spPr/>
      <dgm:t>
        <a:bodyPr/>
        <a:lstStyle/>
        <a:p>
          <a:endParaRPr lang="en-US"/>
        </a:p>
      </dgm:t>
    </dgm:pt>
    <dgm:pt modelId="{57B3224B-0DC7-4B8A-AA98-18C2A3E3906E}" type="pres">
      <dgm:prSet presAssocID="{BE94CD93-51CD-4B1C-9640-4145D1B4B6A0}" presName="root" presStyleCnt="0">
        <dgm:presLayoutVars>
          <dgm:chMax/>
          <dgm:chPref/>
        </dgm:presLayoutVars>
      </dgm:prSet>
      <dgm:spPr/>
      <dgm:t>
        <a:bodyPr/>
        <a:lstStyle/>
        <a:p>
          <a:endParaRPr lang="en-US"/>
        </a:p>
      </dgm:t>
    </dgm:pt>
    <dgm:pt modelId="{232740F0-F337-4230-815F-D0C4429A9692}" type="pres">
      <dgm:prSet presAssocID="{BE94CD93-51CD-4B1C-9640-4145D1B4B6A0}" presName="rootComposite" presStyleCnt="0">
        <dgm:presLayoutVars/>
      </dgm:prSet>
      <dgm:spPr/>
      <dgm:t>
        <a:bodyPr/>
        <a:lstStyle/>
        <a:p>
          <a:endParaRPr lang="en-US"/>
        </a:p>
      </dgm:t>
    </dgm:pt>
    <dgm:pt modelId="{0656A77B-CE36-49CF-B0AE-D418354312A0}" type="pres">
      <dgm:prSet presAssocID="{BE94CD93-51CD-4B1C-9640-4145D1B4B6A0}" presName="ParentAccent" presStyleLbl="alignNode1" presStyleIdx="1" presStyleCnt="2"/>
      <dgm:spPr/>
      <dgm:t>
        <a:bodyPr/>
        <a:lstStyle/>
        <a:p>
          <a:endParaRPr lang="en-US"/>
        </a:p>
      </dgm:t>
    </dgm:pt>
    <dgm:pt modelId="{FD3AB4FD-F40B-4B0E-A99B-46493C0E7342}" type="pres">
      <dgm:prSet presAssocID="{BE94CD93-51CD-4B1C-9640-4145D1B4B6A0}" presName="ParentSmallAccent" presStyleLbl="fgAcc1" presStyleIdx="1" presStyleCnt="2"/>
      <dgm:spPr/>
      <dgm:t>
        <a:bodyPr/>
        <a:lstStyle/>
        <a:p>
          <a:endParaRPr lang="en-US"/>
        </a:p>
      </dgm:t>
    </dgm:pt>
    <dgm:pt modelId="{024FE53F-F1B3-44A8-A72D-57B10619FB6F}" type="pres">
      <dgm:prSet presAssocID="{BE94CD93-51CD-4B1C-9640-4145D1B4B6A0}" presName="Parent" presStyleLbl="revTx" presStyleIdx="5" presStyleCnt="8">
        <dgm:presLayoutVars>
          <dgm:chMax/>
          <dgm:chPref val="4"/>
          <dgm:bulletEnabled val="1"/>
        </dgm:presLayoutVars>
      </dgm:prSet>
      <dgm:spPr/>
      <dgm:t>
        <a:bodyPr/>
        <a:lstStyle/>
        <a:p>
          <a:endParaRPr lang="en-US"/>
        </a:p>
      </dgm:t>
    </dgm:pt>
    <dgm:pt modelId="{F291ED65-0A08-4FCD-8413-E7DF33B32491}" type="pres">
      <dgm:prSet presAssocID="{BE94CD93-51CD-4B1C-9640-4145D1B4B6A0}" presName="childShape" presStyleCnt="0">
        <dgm:presLayoutVars>
          <dgm:chMax val="0"/>
          <dgm:chPref val="0"/>
        </dgm:presLayoutVars>
      </dgm:prSet>
      <dgm:spPr/>
      <dgm:t>
        <a:bodyPr/>
        <a:lstStyle/>
        <a:p>
          <a:endParaRPr lang="en-US"/>
        </a:p>
      </dgm:t>
    </dgm:pt>
    <dgm:pt modelId="{D475D864-5071-4FA0-BD46-FD4DADEFB04B}" type="pres">
      <dgm:prSet presAssocID="{237635EA-F7C8-46BE-9818-5E9F9791B9D8}" presName="childComposite" presStyleCnt="0">
        <dgm:presLayoutVars>
          <dgm:chMax val="0"/>
          <dgm:chPref val="0"/>
        </dgm:presLayoutVars>
      </dgm:prSet>
      <dgm:spPr/>
      <dgm:t>
        <a:bodyPr/>
        <a:lstStyle/>
        <a:p>
          <a:endParaRPr lang="en-US"/>
        </a:p>
      </dgm:t>
    </dgm:pt>
    <dgm:pt modelId="{97E87371-72EF-4BF8-8504-39836C1A187E}" type="pres">
      <dgm:prSet presAssocID="{237635EA-F7C8-46BE-9818-5E9F9791B9D8}" presName="ChildAccent" presStyleLbl="solidFgAcc1" presStyleIdx="4" presStyleCnt="6"/>
      <dgm:spPr/>
      <dgm:t>
        <a:bodyPr/>
        <a:lstStyle/>
        <a:p>
          <a:endParaRPr lang="en-US"/>
        </a:p>
      </dgm:t>
    </dgm:pt>
    <dgm:pt modelId="{007688FD-EE26-4167-96FC-8F878E93F08B}" type="pres">
      <dgm:prSet presAssocID="{237635EA-F7C8-46BE-9818-5E9F9791B9D8}" presName="Child" presStyleLbl="revTx" presStyleIdx="6" presStyleCnt="8">
        <dgm:presLayoutVars>
          <dgm:chMax val="0"/>
          <dgm:chPref val="0"/>
          <dgm:bulletEnabled val="1"/>
        </dgm:presLayoutVars>
      </dgm:prSet>
      <dgm:spPr/>
      <dgm:t>
        <a:bodyPr/>
        <a:lstStyle/>
        <a:p>
          <a:endParaRPr lang="en-US"/>
        </a:p>
      </dgm:t>
    </dgm:pt>
    <dgm:pt modelId="{4D27D050-9704-4855-8BA3-1D0D1763C37D}" type="pres">
      <dgm:prSet presAssocID="{AB335EA6-46D7-4C96-BBBA-230D4E7717B3}" presName="childComposite" presStyleCnt="0">
        <dgm:presLayoutVars>
          <dgm:chMax val="0"/>
          <dgm:chPref val="0"/>
        </dgm:presLayoutVars>
      </dgm:prSet>
      <dgm:spPr/>
      <dgm:t>
        <a:bodyPr/>
        <a:lstStyle/>
        <a:p>
          <a:endParaRPr lang="en-US"/>
        </a:p>
      </dgm:t>
    </dgm:pt>
    <dgm:pt modelId="{EC529C8C-EF32-47D6-A133-9A3151F907CC}" type="pres">
      <dgm:prSet presAssocID="{AB335EA6-46D7-4C96-BBBA-230D4E7717B3}" presName="ChildAccent" presStyleLbl="solidFgAcc1" presStyleIdx="5" presStyleCnt="6"/>
      <dgm:spPr/>
      <dgm:t>
        <a:bodyPr/>
        <a:lstStyle/>
        <a:p>
          <a:endParaRPr lang="en-US"/>
        </a:p>
      </dgm:t>
    </dgm:pt>
    <dgm:pt modelId="{B1DBCEB3-748F-4EF5-A3D7-46EDAD0E80AF}" type="pres">
      <dgm:prSet presAssocID="{AB335EA6-46D7-4C96-BBBA-230D4E7717B3}" presName="Child" presStyleLbl="revTx" presStyleIdx="7" presStyleCnt="8">
        <dgm:presLayoutVars>
          <dgm:chMax val="0"/>
          <dgm:chPref val="0"/>
          <dgm:bulletEnabled val="1"/>
        </dgm:presLayoutVars>
      </dgm:prSet>
      <dgm:spPr/>
      <dgm:t>
        <a:bodyPr/>
        <a:lstStyle/>
        <a:p>
          <a:endParaRPr lang="en-US"/>
        </a:p>
      </dgm:t>
    </dgm:pt>
  </dgm:ptLst>
  <dgm:cxnLst>
    <dgm:cxn modelId="{632D1333-18FF-480F-B933-3848F11D9A2D}" srcId="{2BF5AB01-2982-4F25-B139-20BB4F7C052F}" destId="{90D91FB9-4D74-472F-BB27-639EE2BDE43E}" srcOrd="1" destOrd="0" parTransId="{D0A23A4E-2A44-4EF8-B8B2-95DF91CAAB9D}" sibTransId="{8DD8D209-BBC0-4EA4-8C0E-A41F6BF17613}"/>
    <dgm:cxn modelId="{7CBACEE2-783C-4136-8277-47EB38CF93A2}" srcId="{2BF5AB01-2982-4F25-B139-20BB4F7C052F}" destId="{566ADCEC-5AE8-4C3C-824B-EDE0096059F4}" srcOrd="0" destOrd="0" parTransId="{D0EF0532-C4C9-4BDB-AC1D-33EB7EEBF2EF}" sibTransId="{E035BA46-51E7-407D-A26E-FA954902A444}"/>
    <dgm:cxn modelId="{81C94334-E347-4794-A941-E0950BC60DFE}" srcId="{BE94CD93-51CD-4B1C-9640-4145D1B4B6A0}" destId="{237635EA-F7C8-46BE-9818-5E9F9791B9D8}" srcOrd="0" destOrd="0" parTransId="{26CF5B41-F10C-4F88-B791-C11485777814}" sibTransId="{EEDFDB22-AE51-488A-B83C-C2113ADDAFF0}"/>
    <dgm:cxn modelId="{0C3EB59C-F7D4-4241-B3DE-EC515D9A6941}" type="presOf" srcId="{90D91FB9-4D74-472F-BB27-639EE2BDE43E}" destId="{7CFA2BD5-0FC3-4D42-ACBD-3C3A21A729F0}" srcOrd="0" destOrd="0" presId="urn:microsoft.com/office/officeart/2008/layout/SquareAccentList"/>
    <dgm:cxn modelId="{C4919FC1-E79F-4593-BF98-C2787B5097A0}" srcId="{BE94CD93-51CD-4B1C-9640-4145D1B4B6A0}" destId="{AB335EA6-46D7-4C96-BBBA-230D4E7717B3}" srcOrd="1" destOrd="0" parTransId="{D2557C33-818F-4597-B0AD-1E513A4D3B60}" sibTransId="{94187925-73A0-45DB-B835-AD81B0C46802}"/>
    <dgm:cxn modelId="{1848C01A-47FB-4563-96F8-6BB18DDEFB05}" type="presOf" srcId="{CA67B096-012E-4D77-91F0-C2866D53EB6B}" destId="{C7A63A52-6E2D-45C1-B504-022C3230ECD0}" srcOrd="0" destOrd="0" presId="urn:microsoft.com/office/officeart/2008/layout/SquareAccentList"/>
    <dgm:cxn modelId="{14873A51-8AA5-408B-913A-15B40CD9AF1E}" srcId="{D75D4D2C-4311-49E1-8123-28F5D2D7A24D}" destId="{BE94CD93-51CD-4B1C-9640-4145D1B4B6A0}" srcOrd="1" destOrd="0" parTransId="{D0125B9B-87CD-4DBA-83B2-43F954A19B5D}" sibTransId="{434BE546-2B21-408D-A41C-1224A4EE5033}"/>
    <dgm:cxn modelId="{81E3CD1C-FEC5-4071-917F-ACA66F927AAC}" srcId="{2BF5AB01-2982-4F25-B139-20BB4F7C052F}" destId="{CA67B096-012E-4D77-91F0-C2866D53EB6B}" srcOrd="2" destOrd="0" parTransId="{CDA817BF-3905-44BC-9038-F242A2CE2BFF}" sibTransId="{A2E99AF7-D3FA-4EB3-A5DB-097EEF805B7F}"/>
    <dgm:cxn modelId="{55159FD0-CE3E-4665-8D34-5DFFBC21457F}" type="presOf" srcId="{D75D4D2C-4311-49E1-8123-28F5D2D7A24D}" destId="{126B660F-3618-4727-80F7-9F13546AD82C}" srcOrd="0" destOrd="0" presId="urn:microsoft.com/office/officeart/2008/layout/SquareAccentList"/>
    <dgm:cxn modelId="{358724CD-8C34-4029-B4DD-103EC8F07345}" type="presOf" srcId="{BE94CD93-51CD-4B1C-9640-4145D1B4B6A0}" destId="{024FE53F-F1B3-44A8-A72D-57B10619FB6F}" srcOrd="0" destOrd="0" presId="urn:microsoft.com/office/officeart/2008/layout/SquareAccentList"/>
    <dgm:cxn modelId="{46A3B6AB-4856-442F-AA5B-EFFABD7AE030}" type="presOf" srcId="{566ADCEC-5AE8-4C3C-824B-EDE0096059F4}" destId="{1F89C875-9B7A-4CA5-971E-0980DB9F83F9}" srcOrd="0" destOrd="0" presId="urn:microsoft.com/office/officeart/2008/layout/SquareAccentList"/>
    <dgm:cxn modelId="{5878D34A-EFD9-4896-AE05-B6EC7BF2AB57}" srcId="{D75D4D2C-4311-49E1-8123-28F5D2D7A24D}" destId="{2BF5AB01-2982-4F25-B139-20BB4F7C052F}" srcOrd="0" destOrd="0" parTransId="{BB82F620-5950-4FCF-B801-16963C400469}" sibTransId="{45637CCF-575C-4934-8FB7-1F2FE17D26C0}"/>
    <dgm:cxn modelId="{3E5E1DBF-A2CC-438B-8978-8AB92F300873}" type="presOf" srcId="{237635EA-F7C8-46BE-9818-5E9F9791B9D8}" destId="{007688FD-EE26-4167-96FC-8F878E93F08B}" srcOrd="0" destOrd="0" presId="urn:microsoft.com/office/officeart/2008/layout/SquareAccentList"/>
    <dgm:cxn modelId="{3620FA47-4BDF-4452-AFD2-989EAFFC49A1}" type="presOf" srcId="{2BF5AB01-2982-4F25-B139-20BB4F7C052F}" destId="{7A6DA8F1-9926-4044-93B2-1DEC6D461A7C}" srcOrd="0" destOrd="0" presId="urn:microsoft.com/office/officeart/2008/layout/SquareAccentList"/>
    <dgm:cxn modelId="{17F75172-4C8E-4874-96AD-27D70459BF7C}" type="presOf" srcId="{AB335EA6-46D7-4C96-BBBA-230D4E7717B3}" destId="{B1DBCEB3-748F-4EF5-A3D7-46EDAD0E80AF}" srcOrd="0" destOrd="0" presId="urn:microsoft.com/office/officeart/2008/layout/SquareAccentList"/>
    <dgm:cxn modelId="{2F6E1DA2-63D5-4412-AF20-3218B4F0A7CC}" type="presOf" srcId="{F785A387-6423-4B13-8015-02C14C692C7D}" destId="{3889CDB6-1E8E-426D-B221-0466839B8048}" srcOrd="0" destOrd="0" presId="urn:microsoft.com/office/officeart/2008/layout/SquareAccentList"/>
    <dgm:cxn modelId="{5B7514FB-F3FE-473B-885A-940707532AD0}" srcId="{2BF5AB01-2982-4F25-B139-20BB4F7C052F}" destId="{F785A387-6423-4B13-8015-02C14C692C7D}" srcOrd="3" destOrd="0" parTransId="{D25329E3-3699-497D-869F-651AAB29EBBE}" sibTransId="{8A8DA6B1-8FA4-4127-9746-B81F21FA2107}"/>
    <dgm:cxn modelId="{A120DB89-B66B-48BD-9744-97E12C1B3B36}" type="presParOf" srcId="{126B660F-3618-4727-80F7-9F13546AD82C}" destId="{1112AFA7-3903-4696-A1C9-2198214DC9CE}" srcOrd="0" destOrd="0" presId="urn:microsoft.com/office/officeart/2008/layout/SquareAccentList"/>
    <dgm:cxn modelId="{B2F7A4B9-341F-4387-A98E-0C00C8478DDC}" type="presParOf" srcId="{1112AFA7-3903-4696-A1C9-2198214DC9CE}" destId="{208216BA-7E26-46A0-B607-3E4123F17FF9}" srcOrd="0" destOrd="0" presId="urn:microsoft.com/office/officeart/2008/layout/SquareAccentList"/>
    <dgm:cxn modelId="{76DC6480-5921-4B03-9514-B511DD3E6A43}" type="presParOf" srcId="{208216BA-7E26-46A0-B607-3E4123F17FF9}" destId="{9CB918CC-21BD-4480-A491-DD718A7B9A78}" srcOrd="0" destOrd="0" presId="urn:microsoft.com/office/officeart/2008/layout/SquareAccentList"/>
    <dgm:cxn modelId="{815BC7D4-046F-46CF-AB9F-B6BC50224502}" type="presParOf" srcId="{208216BA-7E26-46A0-B607-3E4123F17FF9}" destId="{F360D138-7C3B-4E6A-AB44-85189E7E66B3}" srcOrd="1" destOrd="0" presId="urn:microsoft.com/office/officeart/2008/layout/SquareAccentList"/>
    <dgm:cxn modelId="{C13C2A76-6A47-443F-B1C0-1892B6AE9B08}" type="presParOf" srcId="{208216BA-7E26-46A0-B607-3E4123F17FF9}" destId="{7A6DA8F1-9926-4044-93B2-1DEC6D461A7C}" srcOrd="2" destOrd="0" presId="urn:microsoft.com/office/officeart/2008/layout/SquareAccentList"/>
    <dgm:cxn modelId="{B1206371-8807-4E99-8FC1-000E0C7FCB62}" type="presParOf" srcId="{1112AFA7-3903-4696-A1C9-2198214DC9CE}" destId="{190F8325-04F5-45C8-B728-BFE33F2D68B9}" srcOrd="1" destOrd="0" presId="urn:microsoft.com/office/officeart/2008/layout/SquareAccentList"/>
    <dgm:cxn modelId="{66992F7B-2190-474D-ADF2-BAF62C4BBA6B}" type="presParOf" srcId="{190F8325-04F5-45C8-B728-BFE33F2D68B9}" destId="{9BAA4E0F-B41A-4F11-BEE7-AE2E8ED46554}" srcOrd="0" destOrd="0" presId="urn:microsoft.com/office/officeart/2008/layout/SquareAccentList"/>
    <dgm:cxn modelId="{B9DE2706-96DA-4588-8D1D-2F7FA6C680B1}" type="presParOf" srcId="{9BAA4E0F-B41A-4F11-BEE7-AE2E8ED46554}" destId="{AC3C202D-F27C-4BA9-A0D3-7BCC17FF24C3}" srcOrd="0" destOrd="0" presId="urn:microsoft.com/office/officeart/2008/layout/SquareAccentList"/>
    <dgm:cxn modelId="{9CA730BE-44BD-4AE9-AB21-49F9B733A717}" type="presParOf" srcId="{9BAA4E0F-B41A-4F11-BEE7-AE2E8ED46554}" destId="{1F89C875-9B7A-4CA5-971E-0980DB9F83F9}" srcOrd="1" destOrd="0" presId="urn:microsoft.com/office/officeart/2008/layout/SquareAccentList"/>
    <dgm:cxn modelId="{EB182EC8-9BC6-44E2-A87A-072896273EAD}" type="presParOf" srcId="{190F8325-04F5-45C8-B728-BFE33F2D68B9}" destId="{9BDFA70D-B2B6-471A-926D-D35D7BC8D0B9}" srcOrd="1" destOrd="0" presId="urn:microsoft.com/office/officeart/2008/layout/SquareAccentList"/>
    <dgm:cxn modelId="{48E05A06-6A30-44C2-BB9E-4BD9D13CC3CB}" type="presParOf" srcId="{9BDFA70D-B2B6-471A-926D-D35D7BC8D0B9}" destId="{755596D0-705A-4222-9DDC-BBB2D819B4BF}" srcOrd="0" destOrd="0" presId="urn:microsoft.com/office/officeart/2008/layout/SquareAccentList"/>
    <dgm:cxn modelId="{C083AE57-691B-410F-B9E1-47C6CC59B4C3}" type="presParOf" srcId="{9BDFA70D-B2B6-471A-926D-D35D7BC8D0B9}" destId="{7CFA2BD5-0FC3-4D42-ACBD-3C3A21A729F0}" srcOrd="1" destOrd="0" presId="urn:microsoft.com/office/officeart/2008/layout/SquareAccentList"/>
    <dgm:cxn modelId="{7DDBECEC-F25E-42FC-AEC3-6D4C6EBD5011}" type="presParOf" srcId="{190F8325-04F5-45C8-B728-BFE33F2D68B9}" destId="{06C568A0-9BC2-4E41-B8AC-B2D433455E7C}" srcOrd="2" destOrd="0" presId="urn:microsoft.com/office/officeart/2008/layout/SquareAccentList"/>
    <dgm:cxn modelId="{7EEFCE52-DBAD-4675-8ED6-48A1DD0F1D36}" type="presParOf" srcId="{06C568A0-9BC2-4E41-B8AC-B2D433455E7C}" destId="{4A3016BE-3907-45A3-94DB-4D3A7CB67F2C}" srcOrd="0" destOrd="0" presId="urn:microsoft.com/office/officeart/2008/layout/SquareAccentList"/>
    <dgm:cxn modelId="{B1F4F639-7C57-45B2-A35D-F651B89224B2}" type="presParOf" srcId="{06C568A0-9BC2-4E41-B8AC-B2D433455E7C}" destId="{C7A63A52-6E2D-45C1-B504-022C3230ECD0}" srcOrd="1" destOrd="0" presId="urn:microsoft.com/office/officeart/2008/layout/SquareAccentList"/>
    <dgm:cxn modelId="{839E384F-249A-489C-92B2-87999D4B4B24}" type="presParOf" srcId="{190F8325-04F5-45C8-B728-BFE33F2D68B9}" destId="{3BEBB943-DC17-421A-BB43-A62299CA702D}" srcOrd="3" destOrd="0" presId="urn:microsoft.com/office/officeart/2008/layout/SquareAccentList"/>
    <dgm:cxn modelId="{0E88A6FC-0A05-45A7-ABD9-F0E59E00B908}" type="presParOf" srcId="{3BEBB943-DC17-421A-BB43-A62299CA702D}" destId="{55762D6B-AB23-45F7-A259-1A4655421584}" srcOrd="0" destOrd="0" presId="urn:microsoft.com/office/officeart/2008/layout/SquareAccentList"/>
    <dgm:cxn modelId="{526B983A-2F19-4E88-992E-98E937F0F98C}" type="presParOf" srcId="{3BEBB943-DC17-421A-BB43-A62299CA702D}" destId="{3889CDB6-1E8E-426D-B221-0466839B8048}" srcOrd="1" destOrd="0" presId="urn:microsoft.com/office/officeart/2008/layout/SquareAccentList"/>
    <dgm:cxn modelId="{04D94239-0F19-4991-B921-D6AB9CCF5A71}" type="presParOf" srcId="{126B660F-3618-4727-80F7-9F13546AD82C}" destId="{57B3224B-0DC7-4B8A-AA98-18C2A3E3906E}" srcOrd="1" destOrd="0" presId="urn:microsoft.com/office/officeart/2008/layout/SquareAccentList"/>
    <dgm:cxn modelId="{D355CBF2-7AD9-4A64-88E5-1FE6D1F655C0}" type="presParOf" srcId="{57B3224B-0DC7-4B8A-AA98-18C2A3E3906E}" destId="{232740F0-F337-4230-815F-D0C4429A9692}" srcOrd="0" destOrd="0" presId="urn:microsoft.com/office/officeart/2008/layout/SquareAccentList"/>
    <dgm:cxn modelId="{962C6129-99D8-4954-9AFD-F4536DA8D899}" type="presParOf" srcId="{232740F0-F337-4230-815F-D0C4429A9692}" destId="{0656A77B-CE36-49CF-B0AE-D418354312A0}" srcOrd="0" destOrd="0" presId="urn:microsoft.com/office/officeart/2008/layout/SquareAccentList"/>
    <dgm:cxn modelId="{DA9EF74E-FAE4-4DDB-AC36-D264B0448CE8}" type="presParOf" srcId="{232740F0-F337-4230-815F-D0C4429A9692}" destId="{FD3AB4FD-F40B-4B0E-A99B-46493C0E7342}" srcOrd="1" destOrd="0" presId="urn:microsoft.com/office/officeart/2008/layout/SquareAccentList"/>
    <dgm:cxn modelId="{A0CE1E64-8A97-4772-91AD-9EA262A30C4A}" type="presParOf" srcId="{232740F0-F337-4230-815F-D0C4429A9692}" destId="{024FE53F-F1B3-44A8-A72D-57B10619FB6F}" srcOrd="2" destOrd="0" presId="urn:microsoft.com/office/officeart/2008/layout/SquareAccentList"/>
    <dgm:cxn modelId="{2601C45D-9D73-4FBF-808A-7F3322AC5365}" type="presParOf" srcId="{57B3224B-0DC7-4B8A-AA98-18C2A3E3906E}" destId="{F291ED65-0A08-4FCD-8413-E7DF33B32491}" srcOrd="1" destOrd="0" presId="urn:microsoft.com/office/officeart/2008/layout/SquareAccentList"/>
    <dgm:cxn modelId="{1C12C96F-3F19-401A-A977-FF32106D1960}" type="presParOf" srcId="{F291ED65-0A08-4FCD-8413-E7DF33B32491}" destId="{D475D864-5071-4FA0-BD46-FD4DADEFB04B}" srcOrd="0" destOrd="0" presId="urn:microsoft.com/office/officeart/2008/layout/SquareAccentList"/>
    <dgm:cxn modelId="{83CB81C9-F16A-42C7-A412-EDE7627244B8}" type="presParOf" srcId="{D475D864-5071-4FA0-BD46-FD4DADEFB04B}" destId="{97E87371-72EF-4BF8-8504-39836C1A187E}" srcOrd="0" destOrd="0" presId="urn:microsoft.com/office/officeart/2008/layout/SquareAccentList"/>
    <dgm:cxn modelId="{840DC389-5D79-4875-BAA3-BDC3AE957616}" type="presParOf" srcId="{D475D864-5071-4FA0-BD46-FD4DADEFB04B}" destId="{007688FD-EE26-4167-96FC-8F878E93F08B}" srcOrd="1" destOrd="0" presId="urn:microsoft.com/office/officeart/2008/layout/SquareAccentList"/>
    <dgm:cxn modelId="{082876D8-A8E0-47BA-8F54-688EBD59D159}" type="presParOf" srcId="{F291ED65-0A08-4FCD-8413-E7DF33B32491}" destId="{4D27D050-9704-4855-8BA3-1D0D1763C37D}" srcOrd="1" destOrd="0" presId="urn:microsoft.com/office/officeart/2008/layout/SquareAccentList"/>
    <dgm:cxn modelId="{4151DD1B-0366-4EF9-A0CA-FB7C8841B4A9}" type="presParOf" srcId="{4D27D050-9704-4855-8BA3-1D0D1763C37D}" destId="{EC529C8C-EF32-47D6-A133-9A3151F907CC}" srcOrd="0" destOrd="0" presId="urn:microsoft.com/office/officeart/2008/layout/SquareAccentList"/>
    <dgm:cxn modelId="{3CF99A5A-56F7-43D0-9702-4764A1612053}" type="presParOf" srcId="{4D27D050-9704-4855-8BA3-1D0D1763C37D}" destId="{B1DBCEB3-748F-4EF5-A3D7-46EDAD0E80AF}"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E695F8-1166-4335-8691-F7AE1A98DFDF}"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en-US"/>
        </a:p>
      </dgm:t>
    </dgm:pt>
    <dgm:pt modelId="{F3A5A203-7397-443D-96E4-3C3EAC8CB58A}">
      <dgm:prSet/>
      <dgm:spPr/>
      <dgm:t>
        <a:bodyPr/>
        <a:lstStyle/>
        <a:p>
          <a:pPr rtl="0"/>
          <a:r>
            <a:rPr lang="en-AU" dirty="0" smtClean="0"/>
            <a:t>Computer literacy</a:t>
          </a:r>
          <a:endParaRPr lang="en-AU" dirty="0"/>
        </a:p>
      </dgm:t>
    </dgm:pt>
    <dgm:pt modelId="{74182588-A20A-436E-963A-8C45C74530EB}" type="parTrans" cxnId="{481B2365-B3FC-4D72-AA75-0F581B698197}">
      <dgm:prSet/>
      <dgm:spPr/>
      <dgm:t>
        <a:bodyPr/>
        <a:lstStyle/>
        <a:p>
          <a:endParaRPr lang="en-US"/>
        </a:p>
      </dgm:t>
    </dgm:pt>
    <dgm:pt modelId="{A2619E65-10CA-411C-8604-D4728A789532}" type="sibTrans" cxnId="{481B2365-B3FC-4D72-AA75-0F581B698197}">
      <dgm:prSet/>
      <dgm:spPr/>
      <dgm:t>
        <a:bodyPr/>
        <a:lstStyle/>
        <a:p>
          <a:endParaRPr lang="en-US"/>
        </a:p>
      </dgm:t>
    </dgm:pt>
    <dgm:pt modelId="{7514FF05-8A08-4B69-9665-F8DC8A3EB794}">
      <dgm:prSet/>
      <dgm:spPr/>
      <dgm:t>
        <a:bodyPr/>
        <a:lstStyle/>
        <a:p>
          <a:pPr rtl="0"/>
          <a:r>
            <a:rPr lang="en-AU" dirty="0" smtClean="0"/>
            <a:t>Knowledge of the library</a:t>
          </a:r>
          <a:endParaRPr lang="en-AU" dirty="0"/>
        </a:p>
      </dgm:t>
    </dgm:pt>
    <dgm:pt modelId="{BBF03AB3-E1F5-4A6F-9C3D-4029E602BDFE}" type="parTrans" cxnId="{5EC9E3C1-489B-4E3A-9457-8E297055BB06}">
      <dgm:prSet/>
      <dgm:spPr/>
      <dgm:t>
        <a:bodyPr/>
        <a:lstStyle/>
        <a:p>
          <a:endParaRPr lang="en-US"/>
        </a:p>
      </dgm:t>
    </dgm:pt>
    <dgm:pt modelId="{F1D062C2-E073-42F6-BAC1-2DD8000FB4BE}" type="sibTrans" cxnId="{5EC9E3C1-489B-4E3A-9457-8E297055BB06}">
      <dgm:prSet/>
      <dgm:spPr/>
      <dgm:t>
        <a:bodyPr/>
        <a:lstStyle/>
        <a:p>
          <a:endParaRPr lang="en-US"/>
        </a:p>
      </dgm:t>
    </dgm:pt>
    <dgm:pt modelId="{BD2510FD-D22E-4DAA-AA3E-50115DD89A08}">
      <dgm:prSet/>
      <dgm:spPr/>
      <dgm:t>
        <a:bodyPr/>
        <a:lstStyle/>
        <a:p>
          <a:pPr rtl="0"/>
          <a:r>
            <a:rPr lang="en-AU" dirty="0" smtClean="0"/>
            <a:t>Knowledge of faculty expectations</a:t>
          </a:r>
          <a:endParaRPr lang="en-AU" dirty="0"/>
        </a:p>
      </dgm:t>
    </dgm:pt>
    <dgm:pt modelId="{2D60B678-17D6-4F7D-8022-3BA62D94D914}" type="parTrans" cxnId="{44830017-02D7-4973-9545-6FDD535FDBD9}">
      <dgm:prSet/>
      <dgm:spPr/>
      <dgm:t>
        <a:bodyPr/>
        <a:lstStyle/>
        <a:p>
          <a:endParaRPr lang="en-US"/>
        </a:p>
      </dgm:t>
    </dgm:pt>
    <dgm:pt modelId="{7522A57F-31C2-4C47-847A-0D7F8ABA9542}" type="sibTrans" cxnId="{44830017-02D7-4973-9545-6FDD535FDBD9}">
      <dgm:prSet/>
      <dgm:spPr/>
      <dgm:t>
        <a:bodyPr/>
        <a:lstStyle/>
        <a:p>
          <a:endParaRPr lang="en-US"/>
        </a:p>
      </dgm:t>
    </dgm:pt>
    <dgm:pt modelId="{5A53E172-475D-4267-8E4B-11075F1CE3CC}">
      <dgm:prSet/>
      <dgm:spPr/>
      <dgm:t>
        <a:bodyPr/>
        <a:lstStyle/>
        <a:p>
          <a:pPr rtl="0"/>
          <a:r>
            <a:rPr lang="en-AU" dirty="0" smtClean="0"/>
            <a:t>Academic integrity</a:t>
          </a:r>
          <a:endParaRPr lang="en-AU" dirty="0"/>
        </a:p>
      </dgm:t>
    </dgm:pt>
    <dgm:pt modelId="{326B8F97-9B9E-4D56-9EC5-1C63E0898CF7}" type="parTrans" cxnId="{F239059D-76C7-48D3-88E9-2E2D0AD44480}">
      <dgm:prSet/>
      <dgm:spPr/>
    </dgm:pt>
    <dgm:pt modelId="{3338C8A6-83FD-4F08-90E6-F3E43DB91829}" type="sibTrans" cxnId="{F239059D-76C7-48D3-88E9-2E2D0AD44480}">
      <dgm:prSet/>
      <dgm:spPr/>
    </dgm:pt>
    <dgm:pt modelId="{8819746C-0ADC-4CA4-AF40-DC6F7BFB9F97}" type="pres">
      <dgm:prSet presAssocID="{77E695F8-1166-4335-8691-F7AE1A98DFDF}" presName="Name0" presStyleCnt="0">
        <dgm:presLayoutVars>
          <dgm:dir/>
          <dgm:resizeHandles val="exact"/>
        </dgm:presLayoutVars>
      </dgm:prSet>
      <dgm:spPr/>
      <dgm:t>
        <a:bodyPr/>
        <a:lstStyle/>
        <a:p>
          <a:endParaRPr lang="en-US"/>
        </a:p>
      </dgm:t>
    </dgm:pt>
    <dgm:pt modelId="{8375DC7A-9779-4670-8111-228B7A7066CA}" type="pres">
      <dgm:prSet presAssocID="{F3A5A203-7397-443D-96E4-3C3EAC8CB58A}" presName="node" presStyleLbl="node1" presStyleIdx="0" presStyleCnt="4">
        <dgm:presLayoutVars>
          <dgm:bulletEnabled val="1"/>
        </dgm:presLayoutVars>
      </dgm:prSet>
      <dgm:spPr/>
      <dgm:t>
        <a:bodyPr/>
        <a:lstStyle/>
        <a:p>
          <a:endParaRPr lang="en-US"/>
        </a:p>
      </dgm:t>
    </dgm:pt>
    <dgm:pt modelId="{6A5BD72B-1A63-438D-9637-6C928D61631A}" type="pres">
      <dgm:prSet presAssocID="{A2619E65-10CA-411C-8604-D4728A789532}" presName="sibTrans" presStyleCnt="0"/>
      <dgm:spPr/>
      <dgm:t>
        <a:bodyPr/>
        <a:lstStyle/>
        <a:p>
          <a:endParaRPr lang="en-US"/>
        </a:p>
      </dgm:t>
    </dgm:pt>
    <dgm:pt modelId="{90AFBC37-5957-4C90-BA74-FE0C24B80CC4}" type="pres">
      <dgm:prSet presAssocID="{7514FF05-8A08-4B69-9665-F8DC8A3EB794}" presName="node" presStyleLbl="node1" presStyleIdx="1" presStyleCnt="4">
        <dgm:presLayoutVars>
          <dgm:bulletEnabled val="1"/>
        </dgm:presLayoutVars>
      </dgm:prSet>
      <dgm:spPr/>
      <dgm:t>
        <a:bodyPr/>
        <a:lstStyle/>
        <a:p>
          <a:endParaRPr lang="en-US"/>
        </a:p>
      </dgm:t>
    </dgm:pt>
    <dgm:pt modelId="{F287B7EE-F96B-4AB4-807B-74FDC6F92040}" type="pres">
      <dgm:prSet presAssocID="{F1D062C2-E073-42F6-BAC1-2DD8000FB4BE}" presName="sibTrans" presStyleCnt="0"/>
      <dgm:spPr/>
      <dgm:t>
        <a:bodyPr/>
        <a:lstStyle/>
        <a:p>
          <a:endParaRPr lang="en-US"/>
        </a:p>
      </dgm:t>
    </dgm:pt>
    <dgm:pt modelId="{2CA8548B-ED88-44F4-BED7-FD5E7D35FC15}" type="pres">
      <dgm:prSet presAssocID="{BD2510FD-D22E-4DAA-AA3E-50115DD89A08}" presName="node" presStyleLbl="node1" presStyleIdx="2" presStyleCnt="4">
        <dgm:presLayoutVars>
          <dgm:bulletEnabled val="1"/>
        </dgm:presLayoutVars>
      </dgm:prSet>
      <dgm:spPr/>
      <dgm:t>
        <a:bodyPr/>
        <a:lstStyle/>
        <a:p>
          <a:endParaRPr lang="en-US"/>
        </a:p>
      </dgm:t>
    </dgm:pt>
    <dgm:pt modelId="{041BB297-DB3A-474E-A961-361230FE294C}" type="pres">
      <dgm:prSet presAssocID="{7522A57F-31C2-4C47-847A-0D7F8ABA9542}" presName="sibTrans" presStyleCnt="0"/>
      <dgm:spPr/>
      <dgm:t>
        <a:bodyPr/>
        <a:lstStyle/>
        <a:p>
          <a:endParaRPr lang="en-US"/>
        </a:p>
      </dgm:t>
    </dgm:pt>
    <dgm:pt modelId="{11D9A050-2102-436F-87A2-582447814E13}" type="pres">
      <dgm:prSet presAssocID="{5A53E172-475D-4267-8E4B-11075F1CE3CC}" presName="node" presStyleLbl="node1" presStyleIdx="3" presStyleCnt="4">
        <dgm:presLayoutVars>
          <dgm:bulletEnabled val="1"/>
        </dgm:presLayoutVars>
      </dgm:prSet>
      <dgm:spPr/>
      <dgm:t>
        <a:bodyPr/>
        <a:lstStyle/>
        <a:p>
          <a:endParaRPr lang="en-US"/>
        </a:p>
      </dgm:t>
    </dgm:pt>
  </dgm:ptLst>
  <dgm:cxnLst>
    <dgm:cxn modelId="{481B2365-B3FC-4D72-AA75-0F581B698197}" srcId="{77E695F8-1166-4335-8691-F7AE1A98DFDF}" destId="{F3A5A203-7397-443D-96E4-3C3EAC8CB58A}" srcOrd="0" destOrd="0" parTransId="{74182588-A20A-436E-963A-8C45C74530EB}" sibTransId="{A2619E65-10CA-411C-8604-D4728A789532}"/>
    <dgm:cxn modelId="{4BBA2A13-66C7-4E39-9AB4-FA3BB98871CE}" type="presOf" srcId="{77E695F8-1166-4335-8691-F7AE1A98DFDF}" destId="{8819746C-0ADC-4CA4-AF40-DC6F7BFB9F97}" srcOrd="0" destOrd="0" presId="urn:microsoft.com/office/officeart/2005/8/layout/hList6"/>
    <dgm:cxn modelId="{7BB12E92-2A9C-4C9B-B0F2-EA4C876B14D7}" type="presOf" srcId="{BD2510FD-D22E-4DAA-AA3E-50115DD89A08}" destId="{2CA8548B-ED88-44F4-BED7-FD5E7D35FC15}" srcOrd="0" destOrd="0" presId="urn:microsoft.com/office/officeart/2005/8/layout/hList6"/>
    <dgm:cxn modelId="{5000517D-2190-4DDA-BD8D-774853F680CD}" type="presOf" srcId="{5A53E172-475D-4267-8E4B-11075F1CE3CC}" destId="{11D9A050-2102-436F-87A2-582447814E13}" srcOrd="0" destOrd="0" presId="urn:microsoft.com/office/officeart/2005/8/layout/hList6"/>
    <dgm:cxn modelId="{F239059D-76C7-48D3-88E9-2E2D0AD44480}" srcId="{77E695F8-1166-4335-8691-F7AE1A98DFDF}" destId="{5A53E172-475D-4267-8E4B-11075F1CE3CC}" srcOrd="3" destOrd="0" parTransId="{326B8F97-9B9E-4D56-9EC5-1C63E0898CF7}" sibTransId="{3338C8A6-83FD-4F08-90E6-F3E43DB91829}"/>
    <dgm:cxn modelId="{5EC9E3C1-489B-4E3A-9457-8E297055BB06}" srcId="{77E695F8-1166-4335-8691-F7AE1A98DFDF}" destId="{7514FF05-8A08-4B69-9665-F8DC8A3EB794}" srcOrd="1" destOrd="0" parTransId="{BBF03AB3-E1F5-4A6F-9C3D-4029E602BDFE}" sibTransId="{F1D062C2-E073-42F6-BAC1-2DD8000FB4BE}"/>
    <dgm:cxn modelId="{44830017-02D7-4973-9545-6FDD535FDBD9}" srcId="{77E695F8-1166-4335-8691-F7AE1A98DFDF}" destId="{BD2510FD-D22E-4DAA-AA3E-50115DD89A08}" srcOrd="2" destOrd="0" parTransId="{2D60B678-17D6-4F7D-8022-3BA62D94D914}" sibTransId="{7522A57F-31C2-4C47-847A-0D7F8ABA9542}"/>
    <dgm:cxn modelId="{F0CDE245-3456-46C7-B21B-A0534CFFA322}" type="presOf" srcId="{7514FF05-8A08-4B69-9665-F8DC8A3EB794}" destId="{90AFBC37-5957-4C90-BA74-FE0C24B80CC4}" srcOrd="0" destOrd="0" presId="urn:microsoft.com/office/officeart/2005/8/layout/hList6"/>
    <dgm:cxn modelId="{5514F971-5E09-4C07-AF95-A828C557932B}" type="presOf" srcId="{F3A5A203-7397-443D-96E4-3C3EAC8CB58A}" destId="{8375DC7A-9779-4670-8111-228B7A7066CA}" srcOrd="0" destOrd="0" presId="urn:microsoft.com/office/officeart/2005/8/layout/hList6"/>
    <dgm:cxn modelId="{4FE2D810-D439-4BBA-B471-D39C89D5F8E8}" type="presParOf" srcId="{8819746C-0ADC-4CA4-AF40-DC6F7BFB9F97}" destId="{8375DC7A-9779-4670-8111-228B7A7066CA}" srcOrd="0" destOrd="0" presId="urn:microsoft.com/office/officeart/2005/8/layout/hList6"/>
    <dgm:cxn modelId="{CC9A3DFF-1A7A-48DF-98E4-6A13BD7BDA22}" type="presParOf" srcId="{8819746C-0ADC-4CA4-AF40-DC6F7BFB9F97}" destId="{6A5BD72B-1A63-438D-9637-6C928D61631A}" srcOrd="1" destOrd="0" presId="urn:microsoft.com/office/officeart/2005/8/layout/hList6"/>
    <dgm:cxn modelId="{A8EB2ACA-A9D3-46D3-A66F-2BC458ADB2CD}" type="presParOf" srcId="{8819746C-0ADC-4CA4-AF40-DC6F7BFB9F97}" destId="{90AFBC37-5957-4C90-BA74-FE0C24B80CC4}" srcOrd="2" destOrd="0" presId="urn:microsoft.com/office/officeart/2005/8/layout/hList6"/>
    <dgm:cxn modelId="{841F40E2-5AF3-46E5-901E-3D4B16C75458}" type="presParOf" srcId="{8819746C-0ADC-4CA4-AF40-DC6F7BFB9F97}" destId="{F287B7EE-F96B-4AB4-807B-74FDC6F92040}" srcOrd="3" destOrd="0" presId="urn:microsoft.com/office/officeart/2005/8/layout/hList6"/>
    <dgm:cxn modelId="{57EACDBD-023F-4500-9E38-29F6986DB8E2}" type="presParOf" srcId="{8819746C-0ADC-4CA4-AF40-DC6F7BFB9F97}" destId="{2CA8548B-ED88-44F4-BED7-FD5E7D35FC15}" srcOrd="4" destOrd="0" presId="urn:microsoft.com/office/officeart/2005/8/layout/hList6"/>
    <dgm:cxn modelId="{B54F65F6-D2CF-4074-A6FF-F1F8587D0A43}" type="presParOf" srcId="{8819746C-0ADC-4CA4-AF40-DC6F7BFB9F97}" destId="{041BB297-DB3A-474E-A961-361230FE294C}" srcOrd="5" destOrd="0" presId="urn:microsoft.com/office/officeart/2005/8/layout/hList6"/>
    <dgm:cxn modelId="{AEFDE8D8-770C-4062-92BD-9C55107E10F0}" type="presParOf" srcId="{8819746C-0ADC-4CA4-AF40-DC6F7BFB9F97}" destId="{11D9A050-2102-436F-87A2-582447814E13}"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783E05-7F5C-4B2C-BE7D-802342519368}" type="doc">
      <dgm:prSet loTypeId="urn:microsoft.com/office/officeart/2005/8/layout/process4" loCatId="list" qsTypeId="urn:microsoft.com/office/officeart/2005/8/quickstyle/3d1" qsCatId="3D" csTypeId="urn:microsoft.com/office/officeart/2005/8/colors/colorful1" csCatId="colorful" phldr="1"/>
      <dgm:spPr/>
      <dgm:t>
        <a:bodyPr/>
        <a:lstStyle/>
        <a:p>
          <a:endParaRPr lang="en-US"/>
        </a:p>
      </dgm:t>
    </dgm:pt>
    <dgm:pt modelId="{D39CE258-0A7F-4A10-8B4D-D78B217EAD4B}">
      <dgm:prSet/>
      <dgm:spPr/>
      <dgm:t>
        <a:bodyPr/>
        <a:lstStyle/>
        <a:p>
          <a:pPr rtl="0"/>
          <a:r>
            <a:rPr lang="en-AU" dirty="0" smtClean="0"/>
            <a:t>Feedback on assessment tasks may not be as comprehensive </a:t>
          </a:r>
          <a:endParaRPr lang="en-AU" dirty="0"/>
        </a:p>
      </dgm:t>
    </dgm:pt>
    <dgm:pt modelId="{0EC6E83C-3323-49C6-937D-111289097EBA}" type="parTrans" cxnId="{CCF20194-8721-473C-AE4C-FCF937231678}">
      <dgm:prSet/>
      <dgm:spPr/>
      <dgm:t>
        <a:bodyPr/>
        <a:lstStyle/>
        <a:p>
          <a:endParaRPr lang="en-US"/>
        </a:p>
      </dgm:t>
    </dgm:pt>
    <dgm:pt modelId="{F593E49F-B38F-4ADC-9FF6-C1E124A405CE}" type="sibTrans" cxnId="{CCF20194-8721-473C-AE4C-FCF937231678}">
      <dgm:prSet/>
      <dgm:spPr/>
      <dgm:t>
        <a:bodyPr/>
        <a:lstStyle/>
        <a:p>
          <a:endParaRPr lang="en-US"/>
        </a:p>
      </dgm:t>
    </dgm:pt>
    <dgm:pt modelId="{2DB3E0AE-2EDE-488B-96C4-16B42B3268A2}">
      <dgm:prSet/>
      <dgm:spPr/>
      <dgm:t>
        <a:bodyPr/>
        <a:lstStyle/>
        <a:p>
          <a:pPr rtl="0"/>
          <a:r>
            <a:rPr lang="en-AU" dirty="0" smtClean="0"/>
            <a:t>Feedback is more likely to tell what is wrong but it may not tell </a:t>
          </a:r>
          <a:r>
            <a:rPr lang="en-AU" i="1" dirty="0" smtClean="0"/>
            <a:t>how</a:t>
          </a:r>
          <a:r>
            <a:rPr lang="en-AU" dirty="0" smtClean="0"/>
            <a:t> to improve</a:t>
          </a:r>
          <a:endParaRPr lang="en-AU" dirty="0"/>
        </a:p>
      </dgm:t>
    </dgm:pt>
    <dgm:pt modelId="{58401879-CA75-4502-BF41-C3E2B13A7A04}" type="parTrans" cxnId="{3D2E9B1D-C077-4E5E-8C02-3CD807D2A5E0}">
      <dgm:prSet/>
      <dgm:spPr/>
      <dgm:t>
        <a:bodyPr/>
        <a:lstStyle/>
        <a:p>
          <a:endParaRPr lang="en-US"/>
        </a:p>
      </dgm:t>
    </dgm:pt>
    <dgm:pt modelId="{44884EFA-9523-4CFC-B6DD-F4E57052B5C4}" type="sibTrans" cxnId="{3D2E9B1D-C077-4E5E-8C02-3CD807D2A5E0}">
      <dgm:prSet/>
      <dgm:spPr/>
      <dgm:t>
        <a:bodyPr/>
        <a:lstStyle/>
        <a:p>
          <a:endParaRPr lang="en-US"/>
        </a:p>
      </dgm:t>
    </dgm:pt>
    <dgm:pt modelId="{7CD622E3-CD6C-4CF7-98B5-A054405572DC}">
      <dgm:prSet/>
      <dgm:spPr/>
      <dgm:t>
        <a:bodyPr/>
        <a:lstStyle/>
        <a:p>
          <a:pPr rtl="0"/>
          <a:r>
            <a:rPr lang="en-AU" dirty="0" smtClean="0"/>
            <a:t>There are stricter extension guidelines -  students must arrange adverse circumstances paperwork before task is due</a:t>
          </a:r>
          <a:endParaRPr lang="en-AU" dirty="0"/>
        </a:p>
      </dgm:t>
    </dgm:pt>
    <dgm:pt modelId="{2B178880-FFF3-485B-A789-94FED125E8F1}" type="parTrans" cxnId="{032BC249-E210-4C2E-95E0-DF1959EC61BB}">
      <dgm:prSet/>
      <dgm:spPr/>
      <dgm:t>
        <a:bodyPr/>
        <a:lstStyle/>
        <a:p>
          <a:endParaRPr lang="en-US"/>
        </a:p>
      </dgm:t>
    </dgm:pt>
    <dgm:pt modelId="{1A7EFDD5-825A-41EE-BF87-49A762CBE970}" type="sibTrans" cxnId="{032BC249-E210-4C2E-95E0-DF1959EC61BB}">
      <dgm:prSet/>
      <dgm:spPr/>
      <dgm:t>
        <a:bodyPr/>
        <a:lstStyle/>
        <a:p>
          <a:endParaRPr lang="en-US"/>
        </a:p>
      </dgm:t>
    </dgm:pt>
    <dgm:pt modelId="{E0B99A5A-2BCF-4FB4-93F4-4364E448747C}">
      <dgm:prSet/>
      <dgm:spPr/>
      <dgm:t>
        <a:bodyPr/>
        <a:lstStyle/>
        <a:p>
          <a:pPr rtl="0"/>
          <a:r>
            <a:rPr lang="en-AU" dirty="0" smtClean="0"/>
            <a:t>Marking criteria vary greatly</a:t>
          </a:r>
          <a:endParaRPr lang="en-AU" dirty="0"/>
        </a:p>
      </dgm:t>
    </dgm:pt>
    <dgm:pt modelId="{4BDF5BC7-A717-4915-A8D7-172FD5C549B0}" type="parTrans" cxnId="{382AF03E-641E-4E19-9C09-184468E27BDB}">
      <dgm:prSet/>
      <dgm:spPr/>
      <dgm:t>
        <a:bodyPr/>
        <a:lstStyle/>
        <a:p>
          <a:endParaRPr lang="en-US"/>
        </a:p>
      </dgm:t>
    </dgm:pt>
    <dgm:pt modelId="{579D06F8-4C2E-49A2-B867-A6C5EB1C0E81}" type="sibTrans" cxnId="{382AF03E-641E-4E19-9C09-184468E27BDB}">
      <dgm:prSet/>
      <dgm:spPr/>
      <dgm:t>
        <a:bodyPr/>
        <a:lstStyle/>
        <a:p>
          <a:endParaRPr lang="en-US"/>
        </a:p>
      </dgm:t>
    </dgm:pt>
    <dgm:pt modelId="{8010C00C-AD62-4D3F-BC9D-C2358C26D882}" type="pres">
      <dgm:prSet presAssocID="{38783E05-7F5C-4B2C-BE7D-802342519368}" presName="Name0" presStyleCnt="0">
        <dgm:presLayoutVars>
          <dgm:dir/>
          <dgm:animLvl val="lvl"/>
          <dgm:resizeHandles val="exact"/>
        </dgm:presLayoutVars>
      </dgm:prSet>
      <dgm:spPr/>
      <dgm:t>
        <a:bodyPr/>
        <a:lstStyle/>
        <a:p>
          <a:endParaRPr lang="en-US"/>
        </a:p>
      </dgm:t>
    </dgm:pt>
    <dgm:pt modelId="{0345A588-FD23-4E1E-8954-DB35C3F09B9B}" type="pres">
      <dgm:prSet presAssocID="{E0B99A5A-2BCF-4FB4-93F4-4364E448747C}" presName="boxAndChildren" presStyleCnt="0"/>
      <dgm:spPr/>
      <dgm:t>
        <a:bodyPr/>
        <a:lstStyle/>
        <a:p>
          <a:endParaRPr lang="en-US"/>
        </a:p>
      </dgm:t>
    </dgm:pt>
    <dgm:pt modelId="{6A19E6DC-6C23-418E-BC2F-548082E6F067}" type="pres">
      <dgm:prSet presAssocID="{E0B99A5A-2BCF-4FB4-93F4-4364E448747C}" presName="parentTextBox" presStyleLbl="node1" presStyleIdx="0" presStyleCnt="4"/>
      <dgm:spPr/>
      <dgm:t>
        <a:bodyPr/>
        <a:lstStyle/>
        <a:p>
          <a:endParaRPr lang="en-US"/>
        </a:p>
      </dgm:t>
    </dgm:pt>
    <dgm:pt modelId="{D49610C9-B647-4F19-ACC8-D2D86A741A56}" type="pres">
      <dgm:prSet presAssocID="{1A7EFDD5-825A-41EE-BF87-49A762CBE970}" presName="sp" presStyleCnt="0"/>
      <dgm:spPr/>
      <dgm:t>
        <a:bodyPr/>
        <a:lstStyle/>
        <a:p>
          <a:endParaRPr lang="en-US"/>
        </a:p>
      </dgm:t>
    </dgm:pt>
    <dgm:pt modelId="{745D2403-FAE0-4374-9932-B984684B736E}" type="pres">
      <dgm:prSet presAssocID="{7CD622E3-CD6C-4CF7-98B5-A054405572DC}" presName="arrowAndChildren" presStyleCnt="0"/>
      <dgm:spPr/>
      <dgm:t>
        <a:bodyPr/>
        <a:lstStyle/>
        <a:p>
          <a:endParaRPr lang="en-US"/>
        </a:p>
      </dgm:t>
    </dgm:pt>
    <dgm:pt modelId="{008B3E29-BDF4-4264-A64B-DF22DC1D75AF}" type="pres">
      <dgm:prSet presAssocID="{7CD622E3-CD6C-4CF7-98B5-A054405572DC}" presName="parentTextArrow" presStyleLbl="node1" presStyleIdx="1" presStyleCnt="4"/>
      <dgm:spPr/>
      <dgm:t>
        <a:bodyPr/>
        <a:lstStyle/>
        <a:p>
          <a:endParaRPr lang="en-US"/>
        </a:p>
      </dgm:t>
    </dgm:pt>
    <dgm:pt modelId="{9EAB9483-96D5-49E8-BF51-2E08ACE3A84E}" type="pres">
      <dgm:prSet presAssocID="{44884EFA-9523-4CFC-B6DD-F4E57052B5C4}" presName="sp" presStyleCnt="0"/>
      <dgm:spPr/>
      <dgm:t>
        <a:bodyPr/>
        <a:lstStyle/>
        <a:p>
          <a:endParaRPr lang="en-US"/>
        </a:p>
      </dgm:t>
    </dgm:pt>
    <dgm:pt modelId="{EA6FBBC4-FF2B-4ACC-B72E-AC3C1B752203}" type="pres">
      <dgm:prSet presAssocID="{2DB3E0AE-2EDE-488B-96C4-16B42B3268A2}" presName="arrowAndChildren" presStyleCnt="0"/>
      <dgm:spPr/>
      <dgm:t>
        <a:bodyPr/>
        <a:lstStyle/>
        <a:p>
          <a:endParaRPr lang="en-US"/>
        </a:p>
      </dgm:t>
    </dgm:pt>
    <dgm:pt modelId="{9510FEBA-5F33-4CD9-88BF-993F812B8346}" type="pres">
      <dgm:prSet presAssocID="{2DB3E0AE-2EDE-488B-96C4-16B42B3268A2}" presName="parentTextArrow" presStyleLbl="node1" presStyleIdx="2" presStyleCnt="4"/>
      <dgm:spPr/>
      <dgm:t>
        <a:bodyPr/>
        <a:lstStyle/>
        <a:p>
          <a:endParaRPr lang="en-US"/>
        </a:p>
      </dgm:t>
    </dgm:pt>
    <dgm:pt modelId="{1F329322-FC55-4C2D-B02E-FE0B89F7D745}" type="pres">
      <dgm:prSet presAssocID="{F593E49F-B38F-4ADC-9FF6-C1E124A405CE}" presName="sp" presStyleCnt="0"/>
      <dgm:spPr/>
      <dgm:t>
        <a:bodyPr/>
        <a:lstStyle/>
        <a:p>
          <a:endParaRPr lang="en-US"/>
        </a:p>
      </dgm:t>
    </dgm:pt>
    <dgm:pt modelId="{9D2B9FFC-6F71-4A83-B571-E9528FB0471F}" type="pres">
      <dgm:prSet presAssocID="{D39CE258-0A7F-4A10-8B4D-D78B217EAD4B}" presName="arrowAndChildren" presStyleCnt="0"/>
      <dgm:spPr/>
      <dgm:t>
        <a:bodyPr/>
        <a:lstStyle/>
        <a:p>
          <a:endParaRPr lang="en-US"/>
        </a:p>
      </dgm:t>
    </dgm:pt>
    <dgm:pt modelId="{50076C26-EDF9-4F9B-8C0F-736011503180}" type="pres">
      <dgm:prSet presAssocID="{D39CE258-0A7F-4A10-8B4D-D78B217EAD4B}" presName="parentTextArrow" presStyleLbl="node1" presStyleIdx="3" presStyleCnt="4"/>
      <dgm:spPr/>
      <dgm:t>
        <a:bodyPr/>
        <a:lstStyle/>
        <a:p>
          <a:endParaRPr lang="en-US"/>
        </a:p>
      </dgm:t>
    </dgm:pt>
  </dgm:ptLst>
  <dgm:cxnLst>
    <dgm:cxn modelId="{3D2E9B1D-C077-4E5E-8C02-3CD807D2A5E0}" srcId="{38783E05-7F5C-4B2C-BE7D-802342519368}" destId="{2DB3E0AE-2EDE-488B-96C4-16B42B3268A2}" srcOrd="1" destOrd="0" parTransId="{58401879-CA75-4502-BF41-C3E2B13A7A04}" sibTransId="{44884EFA-9523-4CFC-B6DD-F4E57052B5C4}"/>
    <dgm:cxn modelId="{F358F000-34E4-4975-A79B-CAF7F46C8E03}" type="presOf" srcId="{E0B99A5A-2BCF-4FB4-93F4-4364E448747C}" destId="{6A19E6DC-6C23-418E-BC2F-548082E6F067}" srcOrd="0" destOrd="0" presId="urn:microsoft.com/office/officeart/2005/8/layout/process4"/>
    <dgm:cxn modelId="{032BC249-E210-4C2E-95E0-DF1959EC61BB}" srcId="{38783E05-7F5C-4B2C-BE7D-802342519368}" destId="{7CD622E3-CD6C-4CF7-98B5-A054405572DC}" srcOrd="2" destOrd="0" parTransId="{2B178880-FFF3-485B-A789-94FED125E8F1}" sibTransId="{1A7EFDD5-825A-41EE-BF87-49A762CBE970}"/>
    <dgm:cxn modelId="{CCF20194-8721-473C-AE4C-FCF937231678}" srcId="{38783E05-7F5C-4B2C-BE7D-802342519368}" destId="{D39CE258-0A7F-4A10-8B4D-D78B217EAD4B}" srcOrd="0" destOrd="0" parTransId="{0EC6E83C-3323-49C6-937D-111289097EBA}" sibTransId="{F593E49F-B38F-4ADC-9FF6-C1E124A405CE}"/>
    <dgm:cxn modelId="{382AF03E-641E-4E19-9C09-184468E27BDB}" srcId="{38783E05-7F5C-4B2C-BE7D-802342519368}" destId="{E0B99A5A-2BCF-4FB4-93F4-4364E448747C}" srcOrd="3" destOrd="0" parTransId="{4BDF5BC7-A717-4915-A8D7-172FD5C549B0}" sibTransId="{579D06F8-4C2E-49A2-B867-A6C5EB1C0E81}"/>
    <dgm:cxn modelId="{3709C17D-A815-47A1-9952-0D4D72B3A945}" type="presOf" srcId="{7CD622E3-CD6C-4CF7-98B5-A054405572DC}" destId="{008B3E29-BDF4-4264-A64B-DF22DC1D75AF}" srcOrd="0" destOrd="0" presId="urn:microsoft.com/office/officeart/2005/8/layout/process4"/>
    <dgm:cxn modelId="{0DE8628B-7C6B-4E9C-A3D2-53918594BA9B}" type="presOf" srcId="{2DB3E0AE-2EDE-488B-96C4-16B42B3268A2}" destId="{9510FEBA-5F33-4CD9-88BF-993F812B8346}" srcOrd="0" destOrd="0" presId="urn:microsoft.com/office/officeart/2005/8/layout/process4"/>
    <dgm:cxn modelId="{EDDC5A09-31E3-4634-B0D7-C87855EB1D61}" type="presOf" srcId="{D39CE258-0A7F-4A10-8B4D-D78B217EAD4B}" destId="{50076C26-EDF9-4F9B-8C0F-736011503180}" srcOrd="0" destOrd="0" presId="urn:microsoft.com/office/officeart/2005/8/layout/process4"/>
    <dgm:cxn modelId="{432AD833-7F24-457B-8483-C1F24D643C26}" type="presOf" srcId="{38783E05-7F5C-4B2C-BE7D-802342519368}" destId="{8010C00C-AD62-4D3F-BC9D-C2358C26D882}" srcOrd="0" destOrd="0" presId="urn:microsoft.com/office/officeart/2005/8/layout/process4"/>
    <dgm:cxn modelId="{D5B28D91-9BB4-440C-8807-AE09CBC7740A}" type="presParOf" srcId="{8010C00C-AD62-4D3F-BC9D-C2358C26D882}" destId="{0345A588-FD23-4E1E-8954-DB35C3F09B9B}" srcOrd="0" destOrd="0" presId="urn:microsoft.com/office/officeart/2005/8/layout/process4"/>
    <dgm:cxn modelId="{57E92D5D-C057-4023-A0F5-3AA9AE986764}" type="presParOf" srcId="{0345A588-FD23-4E1E-8954-DB35C3F09B9B}" destId="{6A19E6DC-6C23-418E-BC2F-548082E6F067}" srcOrd="0" destOrd="0" presId="urn:microsoft.com/office/officeart/2005/8/layout/process4"/>
    <dgm:cxn modelId="{AC744E15-64FA-48A0-9E24-7A6F43A98F6B}" type="presParOf" srcId="{8010C00C-AD62-4D3F-BC9D-C2358C26D882}" destId="{D49610C9-B647-4F19-ACC8-D2D86A741A56}" srcOrd="1" destOrd="0" presId="urn:microsoft.com/office/officeart/2005/8/layout/process4"/>
    <dgm:cxn modelId="{BA1480D0-EFEC-4362-A187-42900807019A}" type="presParOf" srcId="{8010C00C-AD62-4D3F-BC9D-C2358C26D882}" destId="{745D2403-FAE0-4374-9932-B984684B736E}" srcOrd="2" destOrd="0" presId="urn:microsoft.com/office/officeart/2005/8/layout/process4"/>
    <dgm:cxn modelId="{3070CAA6-A665-49EE-B99A-62F60A072D16}" type="presParOf" srcId="{745D2403-FAE0-4374-9932-B984684B736E}" destId="{008B3E29-BDF4-4264-A64B-DF22DC1D75AF}" srcOrd="0" destOrd="0" presId="urn:microsoft.com/office/officeart/2005/8/layout/process4"/>
    <dgm:cxn modelId="{D2C1916D-A2CF-4BB9-8B8F-84854CC49E0A}" type="presParOf" srcId="{8010C00C-AD62-4D3F-BC9D-C2358C26D882}" destId="{9EAB9483-96D5-49E8-BF51-2E08ACE3A84E}" srcOrd="3" destOrd="0" presId="urn:microsoft.com/office/officeart/2005/8/layout/process4"/>
    <dgm:cxn modelId="{646A2D7F-B9B6-48B8-9919-3CB2392C24D5}" type="presParOf" srcId="{8010C00C-AD62-4D3F-BC9D-C2358C26D882}" destId="{EA6FBBC4-FF2B-4ACC-B72E-AC3C1B752203}" srcOrd="4" destOrd="0" presId="urn:microsoft.com/office/officeart/2005/8/layout/process4"/>
    <dgm:cxn modelId="{A6000249-3AA9-4B33-87F6-D354B1F3A423}" type="presParOf" srcId="{EA6FBBC4-FF2B-4ACC-B72E-AC3C1B752203}" destId="{9510FEBA-5F33-4CD9-88BF-993F812B8346}" srcOrd="0" destOrd="0" presId="urn:microsoft.com/office/officeart/2005/8/layout/process4"/>
    <dgm:cxn modelId="{33B62DF4-27F1-4B98-B38D-FE1012EEEBD3}" type="presParOf" srcId="{8010C00C-AD62-4D3F-BC9D-C2358C26D882}" destId="{1F329322-FC55-4C2D-B02E-FE0B89F7D745}" srcOrd="5" destOrd="0" presId="urn:microsoft.com/office/officeart/2005/8/layout/process4"/>
    <dgm:cxn modelId="{C1BB4BB7-C552-437E-99FA-F7A3CDBED7C1}" type="presParOf" srcId="{8010C00C-AD62-4D3F-BC9D-C2358C26D882}" destId="{9D2B9FFC-6F71-4A83-B571-E9528FB0471F}" srcOrd="6" destOrd="0" presId="urn:microsoft.com/office/officeart/2005/8/layout/process4"/>
    <dgm:cxn modelId="{4FF61FAC-AEA4-45C6-9747-468B782B9CC4}" type="presParOf" srcId="{9D2B9FFC-6F71-4A83-B571-E9528FB0471F}" destId="{50076C26-EDF9-4F9B-8C0F-73601150318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706F8-CB50-42EA-91F4-231C1B3A6388}">
      <dsp:nvSpPr>
        <dsp:cNvPr id="0" name=""/>
        <dsp:cNvSpPr/>
      </dsp:nvSpPr>
      <dsp:spPr>
        <a:xfrm>
          <a:off x="1224136" y="0"/>
          <a:ext cx="6048672" cy="6048672"/>
        </a:xfrm>
        <a:prstGeom prst="quadArrow">
          <a:avLst>
            <a:gd name="adj1" fmla="val 2000"/>
            <a:gd name="adj2" fmla="val 4000"/>
            <a:gd name="adj3" fmla="val 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5765DFB-E377-4D70-A1A5-C409C99F1285}">
      <dsp:nvSpPr>
        <dsp:cNvPr id="0" name=""/>
        <dsp:cNvSpPr/>
      </dsp:nvSpPr>
      <dsp:spPr>
        <a:xfrm>
          <a:off x="1617299" y="393163"/>
          <a:ext cx="2419468" cy="241946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dirty="0" smtClean="0"/>
            <a:t>What do they need?</a:t>
          </a:r>
          <a:endParaRPr lang="en-AU" sz="4300" kern="1200" dirty="0"/>
        </a:p>
      </dsp:txBody>
      <dsp:txXfrm>
        <a:off x="1735408" y="511272"/>
        <a:ext cx="2183250" cy="2183250"/>
      </dsp:txXfrm>
    </dsp:sp>
    <dsp:sp modelId="{733D9624-BD25-4FC4-9AFE-18AAE58B954E}">
      <dsp:nvSpPr>
        <dsp:cNvPr id="0" name=""/>
        <dsp:cNvSpPr/>
      </dsp:nvSpPr>
      <dsp:spPr>
        <a:xfrm>
          <a:off x="4460175" y="393163"/>
          <a:ext cx="2419468" cy="241946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dirty="0" smtClean="0"/>
            <a:t>What do they know?</a:t>
          </a:r>
          <a:endParaRPr lang="en-AU" sz="4300" kern="1200" dirty="0"/>
        </a:p>
      </dsp:txBody>
      <dsp:txXfrm>
        <a:off x="4578284" y="511272"/>
        <a:ext cx="2183250" cy="2183250"/>
      </dsp:txXfrm>
    </dsp:sp>
    <dsp:sp modelId="{C4C7644A-C4BF-496A-84B6-AFD1FDDF39FE}">
      <dsp:nvSpPr>
        <dsp:cNvPr id="0" name=""/>
        <dsp:cNvSpPr/>
      </dsp:nvSpPr>
      <dsp:spPr>
        <a:xfrm>
          <a:off x="1617299" y="3236039"/>
          <a:ext cx="2419468" cy="241946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dirty="0" smtClean="0"/>
            <a:t>What will change?</a:t>
          </a:r>
          <a:endParaRPr lang="en-AU" sz="4300" kern="1200" dirty="0"/>
        </a:p>
      </dsp:txBody>
      <dsp:txXfrm>
        <a:off x="1735408" y="3354148"/>
        <a:ext cx="2183250" cy="2183250"/>
      </dsp:txXfrm>
    </dsp:sp>
    <dsp:sp modelId="{3BD27F76-149C-4302-9593-ECEA51ED6DE2}">
      <dsp:nvSpPr>
        <dsp:cNvPr id="0" name=""/>
        <dsp:cNvSpPr/>
      </dsp:nvSpPr>
      <dsp:spPr>
        <a:xfrm>
          <a:off x="4460175" y="3236039"/>
          <a:ext cx="2419468" cy="241946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smtClean="0"/>
            <a:t>What’s the same?</a:t>
          </a:r>
          <a:endParaRPr lang="en-AU" sz="4300" kern="1200" dirty="0"/>
        </a:p>
      </dsp:txBody>
      <dsp:txXfrm>
        <a:off x="4578284" y="3354148"/>
        <a:ext cx="2183250" cy="21832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1CB69-E9BB-40CC-A0F5-24746CAD3C06}">
      <dsp:nvSpPr>
        <dsp:cNvPr id="0" name=""/>
        <dsp:cNvSpPr/>
      </dsp:nvSpPr>
      <dsp:spPr>
        <a:xfrm>
          <a:off x="2524" y="1750008"/>
          <a:ext cx="2461505" cy="94038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AU" sz="2600" b="1" kern="1200" dirty="0" smtClean="0"/>
            <a:t>Study skills workshops</a:t>
          </a:r>
          <a:endParaRPr lang="en-AU" sz="2600" kern="1200" dirty="0"/>
        </a:p>
      </dsp:txBody>
      <dsp:txXfrm>
        <a:off x="2524" y="1750008"/>
        <a:ext cx="2461505" cy="940389"/>
      </dsp:txXfrm>
    </dsp:sp>
    <dsp:sp modelId="{2074C19C-415C-4020-BA4E-672A7E37B019}">
      <dsp:nvSpPr>
        <dsp:cNvPr id="0" name=""/>
        <dsp:cNvSpPr/>
      </dsp:nvSpPr>
      <dsp:spPr>
        <a:xfrm>
          <a:off x="2524" y="2690397"/>
          <a:ext cx="2461505" cy="1463084"/>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AU" sz="2600" kern="1200" smtClean="0"/>
            <a:t>To develop good study habits</a:t>
          </a:r>
          <a:endParaRPr lang="en-AU" sz="2600" kern="1200"/>
        </a:p>
      </dsp:txBody>
      <dsp:txXfrm>
        <a:off x="2524" y="2690397"/>
        <a:ext cx="2461505" cy="1463084"/>
      </dsp:txXfrm>
    </dsp:sp>
    <dsp:sp modelId="{59E3C867-D68F-42D6-BC5A-7300712E954B}">
      <dsp:nvSpPr>
        <dsp:cNvPr id="0" name=""/>
        <dsp:cNvSpPr/>
      </dsp:nvSpPr>
      <dsp:spPr>
        <a:xfrm>
          <a:off x="2808641" y="1750008"/>
          <a:ext cx="2461505" cy="94038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AU" sz="2600" b="1" kern="1200" smtClean="0"/>
            <a:t>Academic skills workshops</a:t>
          </a:r>
          <a:endParaRPr lang="en-AU" sz="2600" kern="1200"/>
        </a:p>
      </dsp:txBody>
      <dsp:txXfrm>
        <a:off x="2808641" y="1750008"/>
        <a:ext cx="2461505" cy="940389"/>
      </dsp:txXfrm>
    </dsp:sp>
    <dsp:sp modelId="{1C2DB3C5-5B88-447B-8A1D-20C9EA04B5AD}">
      <dsp:nvSpPr>
        <dsp:cNvPr id="0" name=""/>
        <dsp:cNvSpPr/>
      </dsp:nvSpPr>
      <dsp:spPr>
        <a:xfrm>
          <a:off x="2808641" y="2690397"/>
          <a:ext cx="2461505" cy="1463084"/>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AU" sz="2600" kern="1200" smtClean="0"/>
            <a:t>Task related workshops</a:t>
          </a:r>
          <a:endParaRPr lang="en-AU" sz="2600" kern="1200"/>
        </a:p>
      </dsp:txBody>
      <dsp:txXfrm>
        <a:off x="2808641" y="2690397"/>
        <a:ext cx="2461505" cy="1463084"/>
      </dsp:txXfrm>
    </dsp:sp>
    <dsp:sp modelId="{AC8118D3-D2C0-40AC-A59F-05CF4DE1040A}">
      <dsp:nvSpPr>
        <dsp:cNvPr id="0" name=""/>
        <dsp:cNvSpPr/>
      </dsp:nvSpPr>
      <dsp:spPr>
        <a:xfrm>
          <a:off x="5614757" y="1750008"/>
          <a:ext cx="2461505" cy="94038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AU" sz="2600" b="1" kern="1200" smtClean="0"/>
            <a:t>Individual assistance</a:t>
          </a:r>
          <a:endParaRPr lang="en-AU" sz="2600" kern="1200"/>
        </a:p>
      </dsp:txBody>
      <dsp:txXfrm>
        <a:off x="5614757" y="1750008"/>
        <a:ext cx="2461505" cy="940389"/>
      </dsp:txXfrm>
    </dsp:sp>
    <dsp:sp modelId="{1574BD3E-945E-44DB-A623-FDB2D0B70B1A}">
      <dsp:nvSpPr>
        <dsp:cNvPr id="0" name=""/>
        <dsp:cNvSpPr/>
      </dsp:nvSpPr>
      <dsp:spPr>
        <a:xfrm>
          <a:off x="5614757" y="2690397"/>
          <a:ext cx="2461505" cy="1463084"/>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AU" sz="2600" kern="1200" smtClean="0"/>
            <a:t>Email, online and face to face</a:t>
          </a:r>
          <a:endParaRPr lang="en-AU" sz="2600" kern="1200"/>
        </a:p>
      </dsp:txBody>
      <dsp:txXfrm>
        <a:off x="5614757" y="2690397"/>
        <a:ext cx="2461505" cy="14630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D1E71-A32C-4FA9-8FE3-70FA59B30EE8}">
      <dsp:nvSpPr>
        <dsp:cNvPr id="0" name=""/>
        <dsp:cNvSpPr/>
      </dsp:nvSpPr>
      <dsp:spPr>
        <a:xfrm>
          <a:off x="4500" y="863872"/>
          <a:ext cx="3095077" cy="309507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AU" sz="3000" kern="1200" dirty="0" smtClean="0"/>
            <a:t>Learning Development workshops and resources</a:t>
          </a:r>
          <a:endParaRPr lang="en-AU" sz="3000" kern="1200" dirty="0"/>
        </a:p>
      </dsp:txBody>
      <dsp:txXfrm>
        <a:off x="457764" y="1317136"/>
        <a:ext cx="2188549" cy="2188549"/>
      </dsp:txXfrm>
    </dsp:sp>
    <dsp:sp modelId="{08F106EC-CD33-44BA-8EBC-1A309656C6F1}">
      <dsp:nvSpPr>
        <dsp:cNvPr id="0" name=""/>
        <dsp:cNvSpPr/>
      </dsp:nvSpPr>
      <dsp:spPr>
        <a:xfrm>
          <a:off x="3350898" y="1513838"/>
          <a:ext cx="1795145" cy="1795145"/>
        </a:xfrm>
        <a:prstGeom prst="mathEqual">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3588844" y="1883638"/>
        <a:ext cx="1319253" cy="1055545"/>
      </dsp:txXfrm>
    </dsp:sp>
    <dsp:sp modelId="{A167747F-D0BA-449B-8C86-08F933F4428B}">
      <dsp:nvSpPr>
        <dsp:cNvPr id="0" name=""/>
        <dsp:cNvSpPr/>
      </dsp:nvSpPr>
      <dsp:spPr>
        <a:xfrm>
          <a:off x="5397364" y="863872"/>
          <a:ext cx="3095077" cy="309507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AU" sz="3000" kern="1200" dirty="0" smtClean="0"/>
            <a:t>Students achieve their best</a:t>
          </a:r>
          <a:endParaRPr lang="en-AU" sz="3000" kern="1200" dirty="0"/>
        </a:p>
      </dsp:txBody>
      <dsp:txXfrm>
        <a:off x="5850628" y="1317136"/>
        <a:ext cx="2188549" cy="218854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30DEA-6EB8-4D60-A173-AD1677C341EF}">
      <dsp:nvSpPr>
        <dsp:cNvPr id="0" name=""/>
        <dsp:cNvSpPr/>
      </dsp:nvSpPr>
      <dsp:spPr>
        <a:xfrm>
          <a:off x="0" y="4190858"/>
          <a:ext cx="7620000" cy="0"/>
        </a:xfrm>
        <a:prstGeom prst="line">
          <a:avLst/>
        </a:prstGeom>
        <a:noFill/>
        <a:ln w="25400" cap="flat"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E7C6621-CF27-4484-A317-57B11BB71E3E}">
      <dsp:nvSpPr>
        <dsp:cNvPr id="0" name=""/>
        <dsp:cNvSpPr/>
      </dsp:nvSpPr>
      <dsp:spPr>
        <a:xfrm>
          <a:off x="0" y="2771422"/>
          <a:ext cx="7620000" cy="0"/>
        </a:xfrm>
        <a:prstGeom prst="line">
          <a:avLst/>
        </a:prstGeom>
        <a:noFill/>
        <a:ln w="25400" cap="flat"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DD1CFE6-BD44-47CE-ADCB-385E001E4F71}">
      <dsp:nvSpPr>
        <dsp:cNvPr id="0" name=""/>
        <dsp:cNvSpPr/>
      </dsp:nvSpPr>
      <dsp:spPr>
        <a:xfrm>
          <a:off x="0" y="1351985"/>
          <a:ext cx="7620000" cy="0"/>
        </a:xfrm>
        <a:prstGeom prst="line">
          <a:avLst/>
        </a:prstGeom>
        <a:noFill/>
        <a:ln w="25400" cap="flat"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4F583D3-E29C-4B92-A4D4-F22F8165198F}">
      <dsp:nvSpPr>
        <dsp:cNvPr id="0" name=""/>
        <dsp:cNvSpPr/>
      </dsp:nvSpPr>
      <dsp:spPr>
        <a:xfrm>
          <a:off x="1981199" y="141"/>
          <a:ext cx="5638800" cy="1351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rtl="0">
            <a:lnSpc>
              <a:spcPct val="90000"/>
            </a:lnSpc>
            <a:spcBef>
              <a:spcPct val="0"/>
            </a:spcBef>
            <a:spcAft>
              <a:spcPct val="35000"/>
            </a:spcAft>
          </a:pPr>
          <a:r>
            <a:rPr lang="en-AU" sz="2200" kern="1200" dirty="0" smtClean="0"/>
            <a:t>Explore </a:t>
          </a:r>
          <a:r>
            <a:rPr lang="en-AU" sz="2200" kern="1200" dirty="0" err="1" smtClean="0"/>
            <a:t>UoN’s</a:t>
          </a:r>
          <a:r>
            <a:rPr lang="en-AU" sz="2200" kern="1200" dirty="0" smtClean="0"/>
            <a:t> Future students website </a:t>
          </a:r>
          <a:r>
            <a:rPr lang="en-AU" sz="2200" kern="1200" dirty="0" smtClean="0">
              <a:hlinkClick xmlns:r="http://schemas.openxmlformats.org/officeDocument/2006/relationships" r:id="rId1"/>
            </a:rPr>
            <a:t>http://www.newcastle.edu.au/future-students</a:t>
          </a:r>
          <a:endParaRPr lang="en-US" sz="2200" kern="1200" dirty="0"/>
        </a:p>
      </dsp:txBody>
      <dsp:txXfrm>
        <a:off x="1981199" y="141"/>
        <a:ext cx="5638800" cy="1351844"/>
      </dsp:txXfrm>
    </dsp:sp>
    <dsp:sp modelId="{1CB48B8D-794C-4D47-A91C-9ED51A56D5E8}">
      <dsp:nvSpPr>
        <dsp:cNvPr id="0" name=""/>
        <dsp:cNvSpPr/>
      </dsp:nvSpPr>
      <dsp:spPr>
        <a:xfrm>
          <a:off x="0" y="141"/>
          <a:ext cx="1981200" cy="1351844"/>
        </a:xfrm>
        <a:prstGeom prst="round2SameRect">
          <a:avLst>
            <a:gd name="adj1" fmla="val 1667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66003" y="66144"/>
        <a:ext cx="1849194" cy="1285841"/>
      </dsp:txXfrm>
    </dsp:sp>
    <dsp:sp modelId="{63319A67-1281-4016-A8CC-05FF81C6BFDE}">
      <dsp:nvSpPr>
        <dsp:cNvPr id="0" name=""/>
        <dsp:cNvSpPr/>
      </dsp:nvSpPr>
      <dsp:spPr>
        <a:xfrm>
          <a:off x="1981199" y="1419577"/>
          <a:ext cx="5638800" cy="1351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rtl="0">
            <a:lnSpc>
              <a:spcPct val="90000"/>
            </a:lnSpc>
            <a:spcBef>
              <a:spcPct val="0"/>
            </a:spcBef>
            <a:spcAft>
              <a:spcPct val="35000"/>
            </a:spcAft>
          </a:pPr>
          <a:r>
            <a:rPr lang="en-AU" sz="2200" kern="1200" dirty="0" smtClean="0"/>
            <a:t>Explore Learning Development at </a:t>
          </a:r>
          <a:r>
            <a:rPr lang="en-US" sz="2200" kern="1200" dirty="0" smtClean="0">
              <a:hlinkClick xmlns:r="http://schemas.openxmlformats.org/officeDocument/2006/relationships" r:id="rId2"/>
            </a:rPr>
            <a:t>http://www.newcastle.edu.au/current-students/learning/study-skills/develop-your-skills</a:t>
          </a:r>
          <a:r>
            <a:rPr lang="en-US" sz="2200" kern="1200" dirty="0" smtClean="0"/>
            <a:t>  </a:t>
          </a:r>
          <a:endParaRPr lang="en-AU" sz="2200" kern="1200" dirty="0"/>
        </a:p>
      </dsp:txBody>
      <dsp:txXfrm>
        <a:off x="1981199" y="1419577"/>
        <a:ext cx="5638800" cy="1351844"/>
      </dsp:txXfrm>
    </dsp:sp>
    <dsp:sp modelId="{0598C101-D9CC-469B-BE5B-9F2E42A8B36D}">
      <dsp:nvSpPr>
        <dsp:cNvPr id="0" name=""/>
        <dsp:cNvSpPr/>
      </dsp:nvSpPr>
      <dsp:spPr>
        <a:xfrm>
          <a:off x="0" y="1419577"/>
          <a:ext cx="1981200" cy="1351844"/>
        </a:xfrm>
        <a:prstGeom prst="round2SameRect">
          <a:avLst>
            <a:gd name="adj1" fmla="val 1667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0">
            <a:lnSpc>
              <a:spcPct val="90000"/>
            </a:lnSpc>
            <a:spcBef>
              <a:spcPct val="0"/>
            </a:spcBef>
            <a:spcAft>
              <a:spcPct val="35000"/>
            </a:spcAft>
          </a:pPr>
          <a:endParaRPr lang="en-AU" sz="6500" kern="1200" dirty="0"/>
        </a:p>
      </dsp:txBody>
      <dsp:txXfrm>
        <a:off x="66003" y="1485580"/>
        <a:ext cx="1849194" cy="1285841"/>
      </dsp:txXfrm>
    </dsp:sp>
    <dsp:sp modelId="{08A59596-865B-4628-9C5B-2C40ABBA4BC8}">
      <dsp:nvSpPr>
        <dsp:cNvPr id="0" name=""/>
        <dsp:cNvSpPr/>
      </dsp:nvSpPr>
      <dsp:spPr>
        <a:xfrm>
          <a:off x="1981199" y="2839014"/>
          <a:ext cx="5638800" cy="1351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rtl="0">
            <a:lnSpc>
              <a:spcPct val="90000"/>
            </a:lnSpc>
            <a:spcBef>
              <a:spcPct val="0"/>
            </a:spcBef>
            <a:spcAft>
              <a:spcPct val="35000"/>
            </a:spcAft>
          </a:pPr>
          <a:r>
            <a:rPr lang="en-AU" sz="2200" kern="1200" dirty="0" smtClean="0"/>
            <a:t>Email </a:t>
          </a:r>
          <a:r>
            <a:rPr lang="en-AU" sz="2200" kern="1200" dirty="0" smtClean="0">
              <a:hlinkClick xmlns:r="http://schemas.openxmlformats.org/officeDocument/2006/relationships" r:id="rId3"/>
            </a:rPr>
            <a:t>alison.hillier@newcastle.edu.au</a:t>
          </a:r>
          <a:r>
            <a:rPr lang="en-AU" sz="2200" kern="1200" dirty="0" smtClean="0"/>
            <a:t> with any questions</a:t>
          </a:r>
          <a:endParaRPr lang="en-AU" sz="2200" kern="1200" dirty="0"/>
        </a:p>
      </dsp:txBody>
      <dsp:txXfrm>
        <a:off x="1981199" y="2839014"/>
        <a:ext cx="5638800" cy="1351844"/>
      </dsp:txXfrm>
    </dsp:sp>
    <dsp:sp modelId="{27CB58E4-D00F-4F09-A39E-E5A1C157F094}">
      <dsp:nvSpPr>
        <dsp:cNvPr id="0" name=""/>
        <dsp:cNvSpPr/>
      </dsp:nvSpPr>
      <dsp:spPr>
        <a:xfrm>
          <a:off x="0" y="2839014"/>
          <a:ext cx="1981200" cy="1351844"/>
        </a:xfrm>
        <a:prstGeom prst="round2SameRect">
          <a:avLst>
            <a:gd name="adj1" fmla="val 16670"/>
            <a:gd name="adj2" fmla="val 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0">
            <a:lnSpc>
              <a:spcPct val="90000"/>
            </a:lnSpc>
            <a:spcBef>
              <a:spcPct val="0"/>
            </a:spcBef>
            <a:spcAft>
              <a:spcPct val="35000"/>
            </a:spcAft>
          </a:pPr>
          <a:endParaRPr lang="en-AU" sz="6500" kern="1200" dirty="0"/>
        </a:p>
      </dsp:txBody>
      <dsp:txXfrm>
        <a:off x="66003" y="2905017"/>
        <a:ext cx="1849194" cy="12858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12309-45DA-4EF9-97D7-504F1DDBA74B}">
      <dsp:nvSpPr>
        <dsp:cNvPr id="0" name=""/>
        <dsp:cNvSpPr/>
      </dsp:nvSpPr>
      <dsp:spPr>
        <a:xfrm>
          <a:off x="2033372" y="1528111"/>
          <a:ext cx="2748270" cy="274840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AU" sz="4500" kern="1200" dirty="0"/>
            <a:t>Contact us:</a:t>
          </a:r>
          <a:endParaRPr lang="en-US" sz="4500" kern="1200" dirty="0"/>
        </a:p>
      </dsp:txBody>
      <dsp:txXfrm>
        <a:off x="2435847" y="1930606"/>
        <a:ext cx="1943320" cy="1943416"/>
      </dsp:txXfrm>
    </dsp:sp>
    <dsp:sp modelId="{D8FB4FA4-C3EE-4787-B029-1321EE3EC18F}">
      <dsp:nvSpPr>
        <dsp:cNvPr id="0" name=""/>
        <dsp:cNvSpPr/>
      </dsp:nvSpPr>
      <dsp:spPr>
        <a:xfrm>
          <a:off x="616129" y="0"/>
          <a:ext cx="5540059" cy="5775176"/>
        </a:xfrm>
        <a:prstGeom prst="blockArc">
          <a:avLst>
            <a:gd name="adj1" fmla="val 17527788"/>
            <a:gd name="adj2" fmla="val 4119114"/>
            <a:gd name="adj3" fmla="val 575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9CA4D08-D367-4671-896F-99DEC2089ADB}">
      <dsp:nvSpPr>
        <dsp:cNvPr id="0" name=""/>
        <dsp:cNvSpPr/>
      </dsp:nvSpPr>
      <dsp:spPr>
        <a:xfrm>
          <a:off x="4695426" y="486847"/>
          <a:ext cx="1472258" cy="147266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A4197EC-F08D-4B37-B4FF-B901BF69FF21}">
      <dsp:nvSpPr>
        <dsp:cNvPr id="0" name=""/>
        <dsp:cNvSpPr/>
      </dsp:nvSpPr>
      <dsp:spPr>
        <a:xfrm>
          <a:off x="6427176" y="493108"/>
          <a:ext cx="3573937" cy="1425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10000"/>
            </a:spcAft>
          </a:pPr>
          <a:r>
            <a:rPr lang="en-AU" sz="2000" kern="1200" dirty="0" smtClean="0"/>
            <a:t>ld@newcastle.edu.au </a:t>
          </a:r>
          <a:endParaRPr lang="en-US" sz="2000" kern="1200" dirty="0"/>
        </a:p>
      </dsp:txBody>
      <dsp:txXfrm>
        <a:off x="6427176" y="493108"/>
        <a:ext cx="3573937" cy="1425313"/>
      </dsp:txXfrm>
    </dsp:sp>
    <dsp:sp modelId="{82CE2A4C-131F-4874-8E68-2046763ACF10}">
      <dsp:nvSpPr>
        <dsp:cNvPr id="0" name=""/>
        <dsp:cNvSpPr/>
      </dsp:nvSpPr>
      <dsp:spPr>
        <a:xfrm>
          <a:off x="5264458" y="2162225"/>
          <a:ext cx="1472258" cy="147266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1A691CD-608D-478B-9F1F-53BE075C2081}">
      <dsp:nvSpPr>
        <dsp:cNvPr id="0" name=""/>
        <dsp:cNvSpPr/>
      </dsp:nvSpPr>
      <dsp:spPr>
        <a:xfrm>
          <a:off x="6856599" y="2183016"/>
          <a:ext cx="1970674" cy="1425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10000"/>
            </a:spcAft>
          </a:pPr>
          <a:r>
            <a:rPr lang="en-AU" sz="2000" kern="1200" dirty="0" smtClean="0"/>
            <a:t>4921 </a:t>
          </a:r>
          <a:r>
            <a:rPr lang="en-AU" sz="2000" kern="1200" dirty="0"/>
            <a:t>5350</a:t>
          </a:r>
        </a:p>
      </dsp:txBody>
      <dsp:txXfrm>
        <a:off x="6856599" y="2183016"/>
        <a:ext cx="1970674" cy="1425313"/>
      </dsp:txXfrm>
    </dsp:sp>
    <dsp:sp modelId="{16CFD384-ADCB-4519-8B08-2E07A270F989}">
      <dsp:nvSpPr>
        <dsp:cNvPr id="0" name=""/>
        <dsp:cNvSpPr/>
      </dsp:nvSpPr>
      <dsp:spPr>
        <a:xfrm>
          <a:off x="4695426" y="3861282"/>
          <a:ext cx="1472258" cy="147266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0DA58CF-6BA5-4F35-B7F2-05997211C2FD}">
      <dsp:nvSpPr>
        <dsp:cNvPr id="0" name=""/>
        <dsp:cNvSpPr/>
      </dsp:nvSpPr>
      <dsp:spPr>
        <a:xfrm>
          <a:off x="5752533" y="3888434"/>
          <a:ext cx="4256578" cy="1425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10000"/>
            </a:spcAft>
          </a:pPr>
          <a:r>
            <a:rPr lang="en-AU" sz="2000" kern="1200" dirty="0" smtClean="0"/>
            <a:t>www.newcastle.edu.au/ctl-ld </a:t>
          </a:r>
          <a:endParaRPr lang="en-AU" sz="2000" kern="1200" dirty="0"/>
        </a:p>
      </dsp:txBody>
      <dsp:txXfrm>
        <a:off x="5752533" y="3888434"/>
        <a:ext cx="4256578" cy="1425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C6802-CEBB-420B-B00D-40CDF8C8292F}">
      <dsp:nvSpPr>
        <dsp:cNvPr id="0" name=""/>
        <dsp:cNvSpPr/>
      </dsp:nvSpPr>
      <dsp:spPr>
        <a:xfrm>
          <a:off x="-5536260" y="-847605"/>
          <a:ext cx="6591755" cy="6591755"/>
        </a:xfrm>
        <a:prstGeom prst="blockArc">
          <a:avLst>
            <a:gd name="adj1" fmla="val 18900000"/>
            <a:gd name="adj2" fmla="val 2700000"/>
            <a:gd name="adj3" fmla="val 328"/>
          </a:avLst>
        </a:pr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E381E16-01E8-4260-BAA5-6EC9D4104CFE}">
      <dsp:nvSpPr>
        <dsp:cNvPr id="0" name=""/>
        <dsp:cNvSpPr/>
      </dsp:nvSpPr>
      <dsp:spPr>
        <a:xfrm>
          <a:off x="461470" y="305936"/>
          <a:ext cx="7833465" cy="61226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5984" tIns="81280" rIns="81280" bIns="81280" numCol="1" spcCol="1270" anchor="ctr" anchorCtr="0">
          <a:noAutofit/>
        </a:bodyPr>
        <a:lstStyle/>
        <a:p>
          <a:pPr lvl="0" algn="l" defTabSz="1422400" rtl="0">
            <a:lnSpc>
              <a:spcPct val="90000"/>
            </a:lnSpc>
            <a:spcBef>
              <a:spcPct val="0"/>
            </a:spcBef>
            <a:spcAft>
              <a:spcPct val="35000"/>
            </a:spcAft>
          </a:pPr>
          <a:r>
            <a:rPr lang="en-AU" sz="3200" kern="1200" dirty="0" smtClean="0"/>
            <a:t>Flexible timetables</a:t>
          </a:r>
          <a:endParaRPr lang="en-AU" sz="3200" kern="1200" dirty="0"/>
        </a:p>
      </dsp:txBody>
      <dsp:txXfrm>
        <a:off x="461470" y="305936"/>
        <a:ext cx="7833465" cy="612263"/>
      </dsp:txXfrm>
    </dsp:sp>
    <dsp:sp modelId="{5D48FAE3-8462-4522-8223-A7FBA9FEE911}">
      <dsp:nvSpPr>
        <dsp:cNvPr id="0" name=""/>
        <dsp:cNvSpPr/>
      </dsp:nvSpPr>
      <dsp:spPr>
        <a:xfrm>
          <a:off x="78805" y="229403"/>
          <a:ext cx="765329" cy="765329"/>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174FE90-DFD3-4A20-8DB9-306D065F5EF4}">
      <dsp:nvSpPr>
        <dsp:cNvPr id="0" name=""/>
        <dsp:cNvSpPr/>
      </dsp:nvSpPr>
      <dsp:spPr>
        <a:xfrm>
          <a:off x="900200" y="1224038"/>
          <a:ext cx="7394735" cy="61226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5984" tIns="81280" rIns="81280" bIns="81280" numCol="1" spcCol="1270" anchor="ctr" anchorCtr="0">
          <a:noAutofit/>
        </a:bodyPr>
        <a:lstStyle/>
        <a:p>
          <a:pPr lvl="0" algn="l" defTabSz="1422400" rtl="0">
            <a:lnSpc>
              <a:spcPct val="90000"/>
            </a:lnSpc>
            <a:spcBef>
              <a:spcPct val="0"/>
            </a:spcBef>
            <a:spcAft>
              <a:spcPct val="35000"/>
            </a:spcAft>
          </a:pPr>
          <a:r>
            <a:rPr lang="en-AU" sz="3200" kern="1200" dirty="0" smtClean="0"/>
            <a:t>Full or part time study</a:t>
          </a:r>
          <a:endParaRPr lang="en-AU" sz="3200" kern="1200" dirty="0"/>
        </a:p>
      </dsp:txBody>
      <dsp:txXfrm>
        <a:off x="900200" y="1224038"/>
        <a:ext cx="7394735" cy="612263"/>
      </dsp:txXfrm>
    </dsp:sp>
    <dsp:sp modelId="{26465EAC-846D-4AD4-8D92-EEAD8CB6FEB2}">
      <dsp:nvSpPr>
        <dsp:cNvPr id="0" name=""/>
        <dsp:cNvSpPr/>
      </dsp:nvSpPr>
      <dsp:spPr>
        <a:xfrm>
          <a:off x="517535" y="1147505"/>
          <a:ext cx="765329" cy="765329"/>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E4C4C46-BEAE-490A-AF5E-E02C702DB837}">
      <dsp:nvSpPr>
        <dsp:cNvPr id="0" name=""/>
        <dsp:cNvSpPr/>
      </dsp:nvSpPr>
      <dsp:spPr>
        <a:xfrm>
          <a:off x="1034855" y="2142140"/>
          <a:ext cx="7260080" cy="6122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5984" tIns="81280" rIns="81280" bIns="81280" numCol="1" spcCol="1270" anchor="ctr" anchorCtr="0">
          <a:noAutofit/>
        </a:bodyPr>
        <a:lstStyle/>
        <a:p>
          <a:pPr lvl="0" algn="l" defTabSz="1422400" rtl="0">
            <a:lnSpc>
              <a:spcPct val="90000"/>
            </a:lnSpc>
            <a:spcBef>
              <a:spcPct val="0"/>
            </a:spcBef>
            <a:spcAft>
              <a:spcPct val="35000"/>
            </a:spcAft>
          </a:pPr>
          <a:r>
            <a:rPr lang="en-AU" sz="3200" kern="1200" dirty="0" smtClean="0"/>
            <a:t>Online administrative tasks</a:t>
          </a:r>
          <a:endParaRPr lang="en-AU" sz="3200" kern="1200" dirty="0"/>
        </a:p>
      </dsp:txBody>
      <dsp:txXfrm>
        <a:off x="1034855" y="2142140"/>
        <a:ext cx="7260080" cy="612263"/>
      </dsp:txXfrm>
    </dsp:sp>
    <dsp:sp modelId="{D60402F2-A699-41F4-99A3-DC50BF562ED3}">
      <dsp:nvSpPr>
        <dsp:cNvPr id="0" name=""/>
        <dsp:cNvSpPr/>
      </dsp:nvSpPr>
      <dsp:spPr>
        <a:xfrm>
          <a:off x="652190" y="2065607"/>
          <a:ext cx="765329" cy="765329"/>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3253304-F7F8-4CF2-BC25-D24425F77D9F}">
      <dsp:nvSpPr>
        <dsp:cNvPr id="0" name=""/>
        <dsp:cNvSpPr/>
      </dsp:nvSpPr>
      <dsp:spPr>
        <a:xfrm>
          <a:off x="900200" y="3060242"/>
          <a:ext cx="7394735" cy="61226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5984" tIns="81280" rIns="81280" bIns="81280" numCol="1" spcCol="1270" anchor="ctr" anchorCtr="0">
          <a:noAutofit/>
        </a:bodyPr>
        <a:lstStyle/>
        <a:p>
          <a:pPr lvl="0" algn="l" defTabSz="1422400" rtl="0">
            <a:lnSpc>
              <a:spcPct val="90000"/>
            </a:lnSpc>
            <a:spcBef>
              <a:spcPct val="0"/>
            </a:spcBef>
            <a:spcAft>
              <a:spcPct val="35000"/>
            </a:spcAft>
          </a:pPr>
          <a:r>
            <a:rPr lang="en-AU" sz="3200" kern="1200" dirty="0" smtClean="0"/>
            <a:t>Due dates own responsibility </a:t>
          </a:r>
          <a:endParaRPr lang="en-AU" sz="3200" kern="1200" dirty="0"/>
        </a:p>
      </dsp:txBody>
      <dsp:txXfrm>
        <a:off x="900200" y="3060242"/>
        <a:ext cx="7394735" cy="612263"/>
      </dsp:txXfrm>
    </dsp:sp>
    <dsp:sp modelId="{9FE615B9-88CD-4E24-9C72-53B89735EDFD}">
      <dsp:nvSpPr>
        <dsp:cNvPr id="0" name=""/>
        <dsp:cNvSpPr/>
      </dsp:nvSpPr>
      <dsp:spPr>
        <a:xfrm>
          <a:off x="517535" y="2983709"/>
          <a:ext cx="765329" cy="76532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5279314-0702-4D6F-B5FE-A91DFF1EB8C1}">
      <dsp:nvSpPr>
        <dsp:cNvPr id="0" name=""/>
        <dsp:cNvSpPr/>
      </dsp:nvSpPr>
      <dsp:spPr>
        <a:xfrm>
          <a:off x="461470" y="3978344"/>
          <a:ext cx="7833465" cy="61226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5984" tIns="81280" rIns="81280" bIns="81280" numCol="1" spcCol="1270" anchor="ctr" anchorCtr="0">
          <a:noAutofit/>
        </a:bodyPr>
        <a:lstStyle/>
        <a:p>
          <a:pPr lvl="0" algn="l" defTabSz="1422400" rtl="0">
            <a:lnSpc>
              <a:spcPct val="90000"/>
            </a:lnSpc>
            <a:spcBef>
              <a:spcPct val="0"/>
            </a:spcBef>
            <a:spcAft>
              <a:spcPct val="35000"/>
            </a:spcAft>
          </a:pPr>
          <a:r>
            <a:rPr lang="en-AU" sz="3200" kern="1200" dirty="0" smtClean="0"/>
            <a:t>Classes spread across campus     </a:t>
          </a:r>
          <a:endParaRPr lang="en-AU" sz="3200" kern="1200" dirty="0"/>
        </a:p>
      </dsp:txBody>
      <dsp:txXfrm>
        <a:off x="461470" y="3978344"/>
        <a:ext cx="7833465" cy="612263"/>
      </dsp:txXfrm>
    </dsp:sp>
    <dsp:sp modelId="{909AA499-0EAA-494F-9803-C522F791758D}">
      <dsp:nvSpPr>
        <dsp:cNvPr id="0" name=""/>
        <dsp:cNvSpPr/>
      </dsp:nvSpPr>
      <dsp:spPr>
        <a:xfrm>
          <a:off x="78805" y="3901811"/>
          <a:ext cx="765329" cy="765329"/>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614B6-868E-42AB-A625-E7B7981383BF}">
      <dsp:nvSpPr>
        <dsp:cNvPr id="0" name=""/>
        <dsp:cNvSpPr/>
      </dsp:nvSpPr>
      <dsp:spPr>
        <a:xfrm>
          <a:off x="0" y="695001"/>
          <a:ext cx="8229600" cy="781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0FF258B-5D87-4366-8627-A2958418E550}">
      <dsp:nvSpPr>
        <dsp:cNvPr id="0" name=""/>
        <dsp:cNvSpPr/>
      </dsp:nvSpPr>
      <dsp:spPr>
        <a:xfrm>
          <a:off x="411480" y="237441"/>
          <a:ext cx="5760720" cy="9151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US" sz="3100" kern="1200" dirty="0" smtClean="0"/>
            <a:t>Task due dates</a:t>
          </a:r>
          <a:endParaRPr lang="en-US" sz="3100" kern="1200" dirty="0"/>
        </a:p>
      </dsp:txBody>
      <dsp:txXfrm>
        <a:off x="456152" y="282113"/>
        <a:ext cx="5671376" cy="825776"/>
      </dsp:txXfrm>
    </dsp:sp>
    <dsp:sp modelId="{7268DE57-7BE1-4E7E-8215-5FC7E59FC99A}">
      <dsp:nvSpPr>
        <dsp:cNvPr id="0" name=""/>
        <dsp:cNvSpPr/>
      </dsp:nvSpPr>
      <dsp:spPr>
        <a:xfrm>
          <a:off x="0" y="2101161"/>
          <a:ext cx="8229600" cy="7812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CD259E6-38CB-46CE-B995-009C6EDDA810}">
      <dsp:nvSpPr>
        <dsp:cNvPr id="0" name=""/>
        <dsp:cNvSpPr/>
      </dsp:nvSpPr>
      <dsp:spPr>
        <a:xfrm>
          <a:off x="411480" y="1643601"/>
          <a:ext cx="5760720" cy="9151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US" sz="3100" kern="1200" dirty="0" smtClean="0"/>
            <a:t>Revision schedule</a:t>
          </a:r>
          <a:endParaRPr lang="en-US" sz="3100" kern="1200" dirty="0"/>
        </a:p>
      </dsp:txBody>
      <dsp:txXfrm>
        <a:off x="456152" y="1688273"/>
        <a:ext cx="5671376" cy="825776"/>
      </dsp:txXfrm>
    </dsp:sp>
    <dsp:sp modelId="{2A58076F-80DC-4F9A-913E-85E89415D4D6}">
      <dsp:nvSpPr>
        <dsp:cNvPr id="0" name=""/>
        <dsp:cNvSpPr/>
      </dsp:nvSpPr>
      <dsp:spPr>
        <a:xfrm>
          <a:off x="0" y="3507321"/>
          <a:ext cx="8229600" cy="781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6DAE993-6144-47A3-A56E-146139FE3980}">
      <dsp:nvSpPr>
        <dsp:cNvPr id="0" name=""/>
        <dsp:cNvSpPr/>
      </dsp:nvSpPr>
      <dsp:spPr>
        <a:xfrm>
          <a:off x="411480" y="3049761"/>
          <a:ext cx="5760720" cy="9151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US" sz="3100" kern="1200" dirty="0" smtClean="0"/>
            <a:t>Long-medium-short term targets</a:t>
          </a:r>
          <a:endParaRPr lang="en-US" sz="3100" kern="1200" dirty="0"/>
        </a:p>
      </dsp:txBody>
      <dsp:txXfrm>
        <a:off x="456152" y="3094433"/>
        <a:ext cx="5671376" cy="8257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0AA4B-AEEA-497A-8423-AA5B62529E7A}">
      <dsp:nvSpPr>
        <dsp:cNvPr id="0" name=""/>
        <dsp:cNvSpPr/>
      </dsp:nvSpPr>
      <dsp:spPr>
        <a:xfrm>
          <a:off x="192044" y="1702672"/>
          <a:ext cx="2805908" cy="924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en-AU" sz="3500" kern="1200" dirty="0" err="1" smtClean="0"/>
            <a:t>SMARTer</a:t>
          </a:r>
          <a:r>
            <a:rPr lang="en-AU" sz="3500" kern="1200" dirty="0" smtClean="0"/>
            <a:t> goals</a:t>
          </a:r>
          <a:endParaRPr lang="en-AU" sz="3500" kern="1200" dirty="0"/>
        </a:p>
      </dsp:txBody>
      <dsp:txXfrm>
        <a:off x="192044" y="1702672"/>
        <a:ext cx="2805908" cy="924674"/>
      </dsp:txXfrm>
    </dsp:sp>
    <dsp:sp modelId="{1C1F3DBA-A091-4830-99CC-CF6B3C3FA48B}">
      <dsp:nvSpPr>
        <dsp:cNvPr id="0" name=""/>
        <dsp:cNvSpPr/>
      </dsp:nvSpPr>
      <dsp:spPr>
        <a:xfrm>
          <a:off x="188855" y="1421444"/>
          <a:ext cx="223197" cy="22319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F387EF2-42A6-4740-ACE8-EF15779BE69C}">
      <dsp:nvSpPr>
        <dsp:cNvPr id="0" name=""/>
        <dsp:cNvSpPr/>
      </dsp:nvSpPr>
      <dsp:spPr>
        <a:xfrm>
          <a:off x="345093" y="1108968"/>
          <a:ext cx="223197" cy="22319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CA83302-4A34-4FB0-97DA-C7BB608D4D7F}">
      <dsp:nvSpPr>
        <dsp:cNvPr id="0" name=""/>
        <dsp:cNvSpPr/>
      </dsp:nvSpPr>
      <dsp:spPr>
        <a:xfrm>
          <a:off x="720065" y="1171463"/>
          <a:ext cx="350738" cy="35073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7F29F6A-0DDA-41C0-922B-865AE391192C}">
      <dsp:nvSpPr>
        <dsp:cNvPr id="0" name=""/>
        <dsp:cNvSpPr/>
      </dsp:nvSpPr>
      <dsp:spPr>
        <a:xfrm>
          <a:off x="1032541" y="827739"/>
          <a:ext cx="223197" cy="22319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DD82EC0-E0B2-4F1F-A693-78DE9F2110CF}">
      <dsp:nvSpPr>
        <dsp:cNvPr id="0" name=""/>
        <dsp:cNvSpPr/>
      </dsp:nvSpPr>
      <dsp:spPr>
        <a:xfrm>
          <a:off x="1438760" y="702749"/>
          <a:ext cx="223197" cy="223197"/>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177CAD3-D554-4D5D-8895-29E9A0C9935C}">
      <dsp:nvSpPr>
        <dsp:cNvPr id="0" name=""/>
        <dsp:cNvSpPr/>
      </dsp:nvSpPr>
      <dsp:spPr>
        <a:xfrm>
          <a:off x="1938722" y="921482"/>
          <a:ext cx="223197" cy="22319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AD4626D-43F1-4EFE-94B4-6CA2DC276B0E}">
      <dsp:nvSpPr>
        <dsp:cNvPr id="0" name=""/>
        <dsp:cNvSpPr/>
      </dsp:nvSpPr>
      <dsp:spPr>
        <a:xfrm>
          <a:off x="2251198" y="1077720"/>
          <a:ext cx="350738" cy="35073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5B6BD33-8A2F-4BC9-9577-A7786933EB58}">
      <dsp:nvSpPr>
        <dsp:cNvPr id="0" name=""/>
        <dsp:cNvSpPr/>
      </dsp:nvSpPr>
      <dsp:spPr>
        <a:xfrm>
          <a:off x="2688665" y="1421444"/>
          <a:ext cx="223197" cy="223197"/>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50F5B72-67CF-4F2A-A29A-0F319EC9F32F}">
      <dsp:nvSpPr>
        <dsp:cNvPr id="0" name=""/>
        <dsp:cNvSpPr/>
      </dsp:nvSpPr>
      <dsp:spPr>
        <a:xfrm>
          <a:off x="2876150" y="1765168"/>
          <a:ext cx="223197" cy="22319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2149654-4190-4E47-9BD0-086106D29F15}">
      <dsp:nvSpPr>
        <dsp:cNvPr id="0" name=""/>
        <dsp:cNvSpPr/>
      </dsp:nvSpPr>
      <dsp:spPr>
        <a:xfrm>
          <a:off x="1251274" y="1108968"/>
          <a:ext cx="573935" cy="57393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3E29B4C-8EDA-48E7-B66D-7753AAB174B3}">
      <dsp:nvSpPr>
        <dsp:cNvPr id="0" name=""/>
        <dsp:cNvSpPr/>
      </dsp:nvSpPr>
      <dsp:spPr>
        <a:xfrm>
          <a:off x="32617" y="2296377"/>
          <a:ext cx="223197" cy="22319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851320B-BF36-4825-B88A-1E17F0E641AA}">
      <dsp:nvSpPr>
        <dsp:cNvPr id="0" name=""/>
        <dsp:cNvSpPr/>
      </dsp:nvSpPr>
      <dsp:spPr>
        <a:xfrm>
          <a:off x="220103" y="2577606"/>
          <a:ext cx="350738" cy="35073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E2D87A7-C7FA-4F8B-A925-F6CD418CD8CE}">
      <dsp:nvSpPr>
        <dsp:cNvPr id="0" name=""/>
        <dsp:cNvSpPr/>
      </dsp:nvSpPr>
      <dsp:spPr>
        <a:xfrm>
          <a:off x="688817" y="2827587"/>
          <a:ext cx="510165" cy="51016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8DE7BD2-26FE-4B28-8F96-9362876C97D7}">
      <dsp:nvSpPr>
        <dsp:cNvPr id="0" name=""/>
        <dsp:cNvSpPr/>
      </dsp:nvSpPr>
      <dsp:spPr>
        <a:xfrm>
          <a:off x="1345017" y="3233806"/>
          <a:ext cx="223197" cy="22319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613313A-5A02-4187-9548-A8BA7A516294}">
      <dsp:nvSpPr>
        <dsp:cNvPr id="0" name=""/>
        <dsp:cNvSpPr/>
      </dsp:nvSpPr>
      <dsp:spPr>
        <a:xfrm>
          <a:off x="1470008" y="2827587"/>
          <a:ext cx="350738" cy="350738"/>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48B2DD6-6B08-49E1-8837-2FFF6E356C77}">
      <dsp:nvSpPr>
        <dsp:cNvPr id="0" name=""/>
        <dsp:cNvSpPr/>
      </dsp:nvSpPr>
      <dsp:spPr>
        <a:xfrm>
          <a:off x="1782484" y="3265053"/>
          <a:ext cx="223197" cy="22319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A47EF63-E3D9-48BE-AC6B-E518B9F11055}">
      <dsp:nvSpPr>
        <dsp:cNvPr id="0" name=""/>
        <dsp:cNvSpPr/>
      </dsp:nvSpPr>
      <dsp:spPr>
        <a:xfrm>
          <a:off x="2063712" y="2765091"/>
          <a:ext cx="510165" cy="51016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5F964B-9732-429B-8F97-4576E2185F90}">
      <dsp:nvSpPr>
        <dsp:cNvPr id="0" name=""/>
        <dsp:cNvSpPr/>
      </dsp:nvSpPr>
      <dsp:spPr>
        <a:xfrm>
          <a:off x="2751160" y="2640101"/>
          <a:ext cx="350738" cy="35073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3C4DFAB-BE42-4671-BCC2-6E26E66B22BA}">
      <dsp:nvSpPr>
        <dsp:cNvPr id="0" name=""/>
        <dsp:cNvSpPr/>
      </dsp:nvSpPr>
      <dsp:spPr>
        <a:xfrm>
          <a:off x="3101899" y="1170943"/>
          <a:ext cx="1030069" cy="1966514"/>
        </a:xfrm>
        <a:prstGeom prst="chevron">
          <a:avLst>
            <a:gd name="adj" fmla="val 623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6A1BD7F-0C7D-42D8-BBBD-5F58995F6F06}">
      <dsp:nvSpPr>
        <dsp:cNvPr id="0" name=""/>
        <dsp:cNvSpPr/>
      </dsp:nvSpPr>
      <dsp:spPr>
        <a:xfrm>
          <a:off x="3944682" y="1170943"/>
          <a:ext cx="1030069" cy="1966514"/>
        </a:xfrm>
        <a:prstGeom prst="chevron">
          <a:avLst>
            <a:gd name="adj" fmla="val 6231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EBF7005-83D1-4D8D-B2FC-8320332D8568}">
      <dsp:nvSpPr>
        <dsp:cNvPr id="0" name=""/>
        <dsp:cNvSpPr/>
      </dsp:nvSpPr>
      <dsp:spPr>
        <a:xfrm>
          <a:off x="5087123" y="1008426"/>
          <a:ext cx="2387887" cy="238788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555750" rtl="0">
            <a:lnSpc>
              <a:spcPct val="90000"/>
            </a:lnSpc>
            <a:spcBef>
              <a:spcPct val="0"/>
            </a:spcBef>
            <a:spcAft>
              <a:spcPct val="35000"/>
            </a:spcAft>
          </a:pPr>
          <a:r>
            <a:rPr lang="en-AU" sz="3500" kern="1200" smtClean="0"/>
            <a:t>clear </a:t>
          </a:r>
          <a:r>
            <a:rPr lang="en-AU" sz="3500" kern="1200" dirty="0" smtClean="0"/>
            <a:t>focus</a:t>
          </a:r>
          <a:endParaRPr lang="en-AU" sz="3500" kern="1200" dirty="0"/>
        </a:p>
      </dsp:txBody>
      <dsp:txXfrm>
        <a:off x="5436821" y="1358124"/>
        <a:ext cx="1688491" cy="16884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AA2CF-6FAD-46A1-AE68-D7EABF005C8C}">
      <dsp:nvSpPr>
        <dsp:cNvPr id="0" name=""/>
        <dsp:cNvSpPr/>
      </dsp:nvSpPr>
      <dsp:spPr>
        <a:xfrm rot="5400000">
          <a:off x="545996" y="2126993"/>
          <a:ext cx="1627022" cy="2707328"/>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7C5248-C623-4393-90CD-703D38202ED2}">
      <dsp:nvSpPr>
        <dsp:cNvPr id="0" name=""/>
        <dsp:cNvSpPr/>
      </dsp:nvSpPr>
      <dsp:spPr>
        <a:xfrm>
          <a:off x="274406" y="2935901"/>
          <a:ext cx="2444191" cy="2142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AU" sz="2400" kern="1200" dirty="0" smtClean="0"/>
            <a:t>Significant difference from school to </a:t>
          </a:r>
          <a:r>
            <a:rPr lang="en-AU" sz="2400" kern="1200" dirty="0" err="1" smtClean="0"/>
            <a:t>uni</a:t>
          </a:r>
          <a:endParaRPr lang="en-AU" sz="2400" kern="1200" dirty="0"/>
        </a:p>
      </dsp:txBody>
      <dsp:txXfrm>
        <a:off x="274406" y="2935901"/>
        <a:ext cx="2444191" cy="2142476"/>
      </dsp:txXfrm>
    </dsp:sp>
    <dsp:sp modelId="{11C6516F-A44F-4CFB-BEF2-70C7382573C4}">
      <dsp:nvSpPr>
        <dsp:cNvPr id="0" name=""/>
        <dsp:cNvSpPr/>
      </dsp:nvSpPr>
      <dsp:spPr>
        <a:xfrm>
          <a:off x="2257429" y="1927676"/>
          <a:ext cx="461168" cy="461168"/>
        </a:xfrm>
        <a:prstGeom prst="triangle">
          <a:avLst>
            <a:gd name="adj" fmla="val 1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FD24673-9149-4C33-B7E3-C443A0ABB263}">
      <dsp:nvSpPr>
        <dsp:cNvPr id="0" name=""/>
        <dsp:cNvSpPr/>
      </dsp:nvSpPr>
      <dsp:spPr>
        <a:xfrm rot="5400000">
          <a:off x="3538164" y="1386578"/>
          <a:ext cx="1627022" cy="2707328"/>
        </a:xfrm>
        <a:prstGeom prst="corner">
          <a:avLst>
            <a:gd name="adj1" fmla="val 16120"/>
            <a:gd name="adj2" fmla="val 1611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8E8E734-AB0B-4B6F-9B04-CDDF1112E10D}">
      <dsp:nvSpPr>
        <dsp:cNvPr id="0" name=""/>
        <dsp:cNvSpPr/>
      </dsp:nvSpPr>
      <dsp:spPr>
        <a:xfrm>
          <a:off x="3266573" y="2195486"/>
          <a:ext cx="2444191" cy="2142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AU" sz="2400" kern="1200" dirty="0" smtClean="0"/>
            <a:t>Heavier workload, particularly reading, independent study </a:t>
          </a:r>
          <a:endParaRPr lang="en-AU" sz="2400" kern="1200" dirty="0"/>
        </a:p>
      </dsp:txBody>
      <dsp:txXfrm>
        <a:off x="3266573" y="2195486"/>
        <a:ext cx="2444191" cy="2142476"/>
      </dsp:txXfrm>
    </dsp:sp>
    <dsp:sp modelId="{51A7ADF4-90DA-4D0F-A538-A978E8D312D8}">
      <dsp:nvSpPr>
        <dsp:cNvPr id="0" name=""/>
        <dsp:cNvSpPr/>
      </dsp:nvSpPr>
      <dsp:spPr>
        <a:xfrm>
          <a:off x="5249596" y="1187262"/>
          <a:ext cx="461168" cy="461168"/>
        </a:xfrm>
        <a:prstGeom prst="triangle">
          <a:avLst>
            <a:gd name="adj" fmla="val 1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0BB6106-3BC3-424A-9E1A-39043066A602}">
      <dsp:nvSpPr>
        <dsp:cNvPr id="0" name=""/>
        <dsp:cNvSpPr/>
      </dsp:nvSpPr>
      <dsp:spPr>
        <a:xfrm rot="5400000">
          <a:off x="6530331" y="646163"/>
          <a:ext cx="1627022" cy="2707328"/>
        </a:xfrm>
        <a:prstGeom prst="corner">
          <a:avLst>
            <a:gd name="adj1" fmla="val 16120"/>
            <a:gd name="adj2" fmla="val 1611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3F6B794-858F-4E4C-9FD9-82CFA1E6706B}">
      <dsp:nvSpPr>
        <dsp:cNvPr id="0" name=""/>
        <dsp:cNvSpPr/>
      </dsp:nvSpPr>
      <dsp:spPr>
        <a:xfrm>
          <a:off x="6258741" y="1455071"/>
          <a:ext cx="2444191" cy="2142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AU" sz="2400" kern="1200" dirty="0" smtClean="0"/>
            <a:t>Study/work and life balance</a:t>
          </a:r>
          <a:endParaRPr lang="en-AU" sz="2400" kern="1200" dirty="0"/>
        </a:p>
      </dsp:txBody>
      <dsp:txXfrm>
        <a:off x="6258741" y="1455071"/>
        <a:ext cx="2444191" cy="21424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0DBD9-4FE3-4102-B7D9-0956899EB268}">
      <dsp:nvSpPr>
        <dsp:cNvPr id="0" name=""/>
        <dsp:cNvSpPr/>
      </dsp:nvSpPr>
      <dsp:spPr>
        <a:xfrm>
          <a:off x="0" y="0"/>
          <a:ext cx="4629621" cy="4629621"/>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1DD25F8-F36B-463C-BF94-27AA24ED7F14}">
      <dsp:nvSpPr>
        <dsp:cNvPr id="0" name=""/>
        <dsp:cNvSpPr/>
      </dsp:nvSpPr>
      <dsp:spPr>
        <a:xfrm>
          <a:off x="2314810" y="0"/>
          <a:ext cx="5815669" cy="4629621"/>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AU" sz="2000" kern="1200" smtClean="0"/>
            <a:t>First year classes can be large and impersonal</a:t>
          </a:r>
          <a:endParaRPr lang="en-AU" sz="2000" kern="1200"/>
        </a:p>
      </dsp:txBody>
      <dsp:txXfrm>
        <a:off x="2314810" y="0"/>
        <a:ext cx="5815669" cy="740739"/>
      </dsp:txXfrm>
    </dsp:sp>
    <dsp:sp modelId="{4F9AE0A6-833D-49F3-B78E-1F8997DBEDE7}">
      <dsp:nvSpPr>
        <dsp:cNvPr id="0" name=""/>
        <dsp:cNvSpPr/>
      </dsp:nvSpPr>
      <dsp:spPr>
        <a:xfrm>
          <a:off x="486110" y="740739"/>
          <a:ext cx="3657400" cy="3657400"/>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AF60906-9693-494F-A6CF-8A194D533618}">
      <dsp:nvSpPr>
        <dsp:cNvPr id="0" name=""/>
        <dsp:cNvSpPr/>
      </dsp:nvSpPr>
      <dsp:spPr>
        <a:xfrm>
          <a:off x="2314810" y="740739"/>
          <a:ext cx="5815669" cy="3657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AU" sz="2000" kern="1200" dirty="0" smtClean="0"/>
            <a:t>Academic staff have large classes, heavy workload and research commitments</a:t>
          </a:r>
          <a:endParaRPr lang="en-AU" sz="2000" kern="1200" dirty="0"/>
        </a:p>
      </dsp:txBody>
      <dsp:txXfrm>
        <a:off x="2314810" y="740739"/>
        <a:ext cx="5815669" cy="740739"/>
      </dsp:txXfrm>
    </dsp:sp>
    <dsp:sp modelId="{DB1DD360-9059-49C2-B245-F2126C366B3B}">
      <dsp:nvSpPr>
        <dsp:cNvPr id="0" name=""/>
        <dsp:cNvSpPr/>
      </dsp:nvSpPr>
      <dsp:spPr>
        <a:xfrm>
          <a:off x="972220" y="1481478"/>
          <a:ext cx="2685180" cy="2685180"/>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452577E-04FB-464F-A0E6-24544919728B}">
      <dsp:nvSpPr>
        <dsp:cNvPr id="0" name=""/>
        <dsp:cNvSpPr/>
      </dsp:nvSpPr>
      <dsp:spPr>
        <a:xfrm>
          <a:off x="2314810" y="1481478"/>
          <a:ext cx="5815669" cy="268518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AU" sz="2000" kern="1200" smtClean="0"/>
            <a:t>There are often multiple lecturers/tutors assigned to a class</a:t>
          </a:r>
          <a:endParaRPr lang="en-AU" sz="2000" kern="1200"/>
        </a:p>
      </dsp:txBody>
      <dsp:txXfrm>
        <a:off x="2314810" y="1481478"/>
        <a:ext cx="5815669" cy="740739"/>
      </dsp:txXfrm>
    </dsp:sp>
    <dsp:sp modelId="{E5EABD8B-0DA9-4AEB-9D1A-46B13AB4811C}">
      <dsp:nvSpPr>
        <dsp:cNvPr id="0" name=""/>
        <dsp:cNvSpPr/>
      </dsp:nvSpPr>
      <dsp:spPr>
        <a:xfrm>
          <a:off x="1458330" y="2222218"/>
          <a:ext cx="1712959" cy="1712959"/>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082D7BB-00A8-4FFF-AEE4-1983BEC32AF9}">
      <dsp:nvSpPr>
        <dsp:cNvPr id="0" name=""/>
        <dsp:cNvSpPr/>
      </dsp:nvSpPr>
      <dsp:spPr>
        <a:xfrm>
          <a:off x="2314810" y="2222218"/>
          <a:ext cx="5815669" cy="1712959"/>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AU" sz="2000" kern="1200" smtClean="0"/>
            <a:t>Teaching styles will vary</a:t>
          </a:r>
          <a:endParaRPr lang="en-AU" sz="2000" kern="1200"/>
        </a:p>
      </dsp:txBody>
      <dsp:txXfrm>
        <a:off x="2314810" y="2222218"/>
        <a:ext cx="5815669" cy="740739"/>
      </dsp:txXfrm>
    </dsp:sp>
    <dsp:sp modelId="{80416A01-F261-4BF6-99F4-8BA37933F96F}">
      <dsp:nvSpPr>
        <dsp:cNvPr id="0" name=""/>
        <dsp:cNvSpPr/>
      </dsp:nvSpPr>
      <dsp:spPr>
        <a:xfrm>
          <a:off x="1944440" y="2962957"/>
          <a:ext cx="740739" cy="740739"/>
        </a:xfrm>
        <a:prstGeom prst="pie">
          <a:avLst>
            <a:gd name="adj1" fmla="val 5400000"/>
            <a:gd name="adj2" fmla="val 1620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FA859CF-5099-4E06-BB21-51D1C04D8726}">
      <dsp:nvSpPr>
        <dsp:cNvPr id="0" name=""/>
        <dsp:cNvSpPr/>
      </dsp:nvSpPr>
      <dsp:spPr>
        <a:xfrm>
          <a:off x="2314810" y="2962957"/>
          <a:ext cx="5815669" cy="740739"/>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AU" sz="2000" kern="1200" dirty="0" smtClean="0"/>
            <a:t>Course outlines (syllabus information) will vary</a:t>
          </a:r>
          <a:endParaRPr lang="en-AU" sz="2000" kern="1200" dirty="0"/>
        </a:p>
      </dsp:txBody>
      <dsp:txXfrm>
        <a:off x="2314810" y="2962957"/>
        <a:ext cx="5815669" cy="7407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918CC-21BD-4480-A491-DD718A7B9A78}">
      <dsp:nvSpPr>
        <dsp:cNvPr id="0" name=""/>
        <dsp:cNvSpPr/>
      </dsp:nvSpPr>
      <dsp:spPr>
        <a:xfrm>
          <a:off x="367" y="838131"/>
          <a:ext cx="3965728" cy="46655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360D138-7C3B-4E6A-AB44-85189E7E66B3}">
      <dsp:nvSpPr>
        <dsp:cNvPr id="0" name=""/>
        <dsp:cNvSpPr/>
      </dsp:nvSpPr>
      <dsp:spPr>
        <a:xfrm>
          <a:off x="367" y="1013350"/>
          <a:ext cx="291336" cy="291336"/>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A6DA8F1-9926-4044-93B2-1DEC6D461A7C}">
      <dsp:nvSpPr>
        <dsp:cNvPr id="0" name=""/>
        <dsp:cNvSpPr/>
      </dsp:nvSpPr>
      <dsp:spPr>
        <a:xfrm>
          <a:off x="367" y="0"/>
          <a:ext cx="3965728" cy="83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l" defTabSz="977900" rtl="0">
            <a:lnSpc>
              <a:spcPct val="90000"/>
            </a:lnSpc>
            <a:spcBef>
              <a:spcPct val="0"/>
            </a:spcBef>
            <a:spcAft>
              <a:spcPct val="35000"/>
            </a:spcAft>
          </a:pPr>
          <a:r>
            <a:rPr lang="en-AU" sz="2200" kern="1200" dirty="0" smtClean="0"/>
            <a:t>Diverse student population</a:t>
          </a:r>
          <a:endParaRPr lang="en-AU" sz="2200" kern="1200" dirty="0"/>
        </a:p>
      </dsp:txBody>
      <dsp:txXfrm>
        <a:off x="367" y="0"/>
        <a:ext cx="3965728" cy="838131"/>
      </dsp:txXfrm>
    </dsp:sp>
    <dsp:sp modelId="{AC3C202D-F27C-4BA9-A0D3-7BCC17FF24C3}">
      <dsp:nvSpPr>
        <dsp:cNvPr id="0" name=""/>
        <dsp:cNvSpPr/>
      </dsp:nvSpPr>
      <dsp:spPr>
        <a:xfrm>
          <a:off x="367" y="1692447"/>
          <a:ext cx="291329" cy="291329"/>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F89C875-9B7A-4CA5-971E-0980DB9F83F9}">
      <dsp:nvSpPr>
        <dsp:cNvPr id="0" name=""/>
        <dsp:cNvSpPr/>
      </dsp:nvSpPr>
      <dsp:spPr>
        <a:xfrm>
          <a:off x="277968" y="1498567"/>
          <a:ext cx="3688127" cy="679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rtl="0">
            <a:lnSpc>
              <a:spcPct val="90000"/>
            </a:lnSpc>
            <a:spcBef>
              <a:spcPct val="0"/>
            </a:spcBef>
            <a:spcAft>
              <a:spcPct val="35000"/>
            </a:spcAft>
          </a:pPr>
          <a:r>
            <a:rPr lang="en-AU" sz="1700" kern="1200" dirty="0" smtClean="0"/>
            <a:t>different cultural &amp; social backgrounds</a:t>
          </a:r>
          <a:endParaRPr lang="en-AU" sz="1700" kern="1200" dirty="0"/>
        </a:p>
      </dsp:txBody>
      <dsp:txXfrm>
        <a:off x="277968" y="1498567"/>
        <a:ext cx="3688127" cy="679089"/>
      </dsp:txXfrm>
    </dsp:sp>
    <dsp:sp modelId="{755596D0-705A-4222-9DDC-BBB2D819B4BF}">
      <dsp:nvSpPr>
        <dsp:cNvPr id="0" name=""/>
        <dsp:cNvSpPr/>
      </dsp:nvSpPr>
      <dsp:spPr>
        <a:xfrm>
          <a:off x="367" y="2371537"/>
          <a:ext cx="291329" cy="291329"/>
        </a:xfrm>
        <a:prstGeom prst="rec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CFA2BD5-0FC3-4D42-ACBD-3C3A21A729F0}">
      <dsp:nvSpPr>
        <dsp:cNvPr id="0" name=""/>
        <dsp:cNvSpPr/>
      </dsp:nvSpPr>
      <dsp:spPr>
        <a:xfrm>
          <a:off x="277968" y="2177657"/>
          <a:ext cx="3688127" cy="679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rtl="0">
            <a:lnSpc>
              <a:spcPct val="90000"/>
            </a:lnSpc>
            <a:spcBef>
              <a:spcPct val="0"/>
            </a:spcBef>
            <a:spcAft>
              <a:spcPct val="35000"/>
            </a:spcAft>
          </a:pPr>
          <a:r>
            <a:rPr lang="en-AU" sz="1700" kern="1200" dirty="0" smtClean="0"/>
            <a:t>mature age (TAFE, OF)</a:t>
          </a:r>
          <a:endParaRPr lang="en-AU" sz="1700" kern="1200" dirty="0"/>
        </a:p>
      </dsp:txBody>
      <dsp:txXfrm>
        <a:off x="277968" y="2177657"/>
        <a:ext cx="3688127" cy="679089"/>
      </dsp:txXfrm>
    </dsp:sp>
    <dsp:sp modelId="{4A3016BE-3907-45A3-94DB-4D3A7CB67F2C}">
      <dsp:nvSpPr>
        <dsp:cNvPr id="0" name=""/>
        <dsp:cNvSpPr/>
      </dsp:nvSpPr>
      <dsp:spPr>
        <a:xfrm>
          <a:off x="367" y="3050627"/>
          <a:ext cx="291329" cy="291329"/>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7A63A52-6E2D-45C1-B504-022C3230ECD0}">
      <dsp:nvSpPr>
        <dsp:cNvPr id="0" name=""/>
        <dsp:cNvSpPr/>
      </dsp:nvSpPr>
      <dsp:spPr>
        <a:xfrm>
          <a:off x="277968" y="2856747"/>
          <a:ext cx="3688127" cy="679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rtl="0">
            <a:lnSpc>
              <a:spcPct val="90000"/>
            </a:lnSpc>
            <a:spcBef>
              <a:spcPct val="0"/>
            </a:spcBef>
            <a:spcAft>
              <a:spcPct val="35000"/>
            </a:spcAft>
          </a:pPr>
          <a:r>
            <a:rPr lang="en-AU" sz="1700" kern="1200" dirty="0" smtClean="0"/>
            <a:t>HSC entry students </a:t>
          </a:r>
          <a:endParaRPr lang="en-AU" sz="1700" kern="1200" dirty="0"/>
        </a:p>
      </dsp:txBody>
      <dsp:txXfrm>
        <a:off x="277968" y="2856747"/>
        <a:ext cx="3688127" cy="679089"/>
      </dsp:txXfrm>
    </dsp:sp>
    <dsp:sp modelId="{55762D6B-AB23-45F7-A259-1A4655421584}">
      <dsp:nvSpPr>
        <dsp:cNvPr id="0" name=""/>
        <dsp:cNvSpPr/>
      </dsp:nvSpPr>
      <dsp:spPr>
        <a:xfrm>
          <a:off x="367" y="3729717"/>
          <a:ext cx="291329" cy="291329"/>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889CDB6-1E8E-426D-B221-0466839B8048}">
      <dsp:nvSpPr>
        <dsp:cNvPr id="0" name=""/>
        <dsp:cNvSpPr/>
      </dsp:nvSpPr>
      <dsp:spPr>
        <a:xfrm>
          <a:off x="277968" y="3535837"/>
          <a:ext cx="3688127" cy="679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rtl="0">
            <a:lnSpc>
              <a:spcPct val="90000"/>
            </a:lnSpc>
            <a:spcBef>
              <a:spcPct val="0"/>
            </a:spcBef>
            <a:spcAft>
              <a:spcPct val="35000"/>
            </a:spcAft>
          </a:pPr>
          <a:r>
            <a:rPr lang="en-AU" sz="1700" kern="1200" dirty="0" smtClean="0"/>
            <a:t>international and domestic students</a:t>
          </a:r>
          <a:endParaRPr lang="en-AU" sz="1700" kern="1200" dirty="0"/>
        </a:p>
      </dsp:txBody>
      <dsp:txXfrm>
        <a:off x="277968" y="3535837"/>
        <a:ext cx="3688127" cy="679089"/>
      </dsp:txXfrm>
    </dsp:sp>
    <dsp:sp modelId="{0656A77B-CE36-49CF-B0AE-D418354312A0}">
      <dsp:nvSpPr>
        <dsp:cNvPr id="0" name=""/>
        <dsp:cNvSpPr/>
      </dsp:nvSpPr>
      <dsp:spPr>
        <a:xfrm>
          <a:off x="4164382" y="838131"/>
          <a:ext cx="3965728" cy="46655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D3AB4FD-F40B-4B0E-A99B-46493C0E7342}">
      <dsp:nvSpPr>
        <dsp:cNvPr id="0" name=""/>
        <dsp:cNvSpPr/>
      </dsp:nvSpPr>
      <dsp:spPr>
        <a:xfrm>
          <a:off x="4164382" y="1013350"/>
          <a:ext cx="291336" cy="29133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24FE53F-F1B3-44A8-A72D-57B10619FB6F}">
      <dsp:nvSpPr>
        <dsp:cNvPr id="0" name=""/>
        <dsp:cNvSpPr/>
      </dsp:nvSpPr>
      <dsp:spPr>
        <a:xfrm>
          <a:off x="4164382" y="0"/>
          <a:ext cx="3965728" cy="83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l" defTabSz="977900" rtl="0">
            <a:lnSpc>
              <a:spcPct val="90000"/>
            </a:lnSpc>
            <a:spcBef>
              <a:spcPct val="0"/>
            </a:spcBef>
            <a:spcAft>
              <a:spcPct val="35000"/>
            </a:spcAft>
          </a:pPr>
          <a:r>
            <a:rPr lang="en-AU" sz="2200" kern="1200" dirty="0" smtClean="0"/>
            <a:t>Greater range in attitude towards study/classroom behaviour</a:t>
          </a:r>
          <a:endParaRPr lang="en-AU" sz="2200" kern="1200" dirty="0"/>
        </a:p>
      </dsp:txBody>
      <dsp:txXfrm>
        <a:off x="4164382" y="0"/>
        <a:ext cx="3965728" cy="838131"/>
      </dsp:txXfrm>
    </dsp:sp>
    <dsp:sp modelId="{97E87371-72EF-4BF8-8504-39836C1A187E}">
      <dsp:nvSpPr>
        <dsp:cNvPr id="0" name=""/>
        <dsp:cNvSpPr/>
      </dsp:nvSpPr>
      <dsp:spPr>
        <a:xfrm>
          <a:off x="4164382" y="1692447"/>
          <a:ext cx="291329" cy="291329"/>
        </a:xfrm>
        <a:prstGeom prst="rect">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07688FD-EE26-4167-96FC-8F878E93F08B}">
      <dsp:nvSpPr>
        <dsp:cNvPr id="0" name=""/>
        <dsp:cNvSpPr/>
      </dsp:nvSpPr>
      <dsp:spPr>
        <a:xfrm>
          <a:off x="4441983" y="1498567"/>
          <a:ext cx="3688127" cy="679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rtl="0">
            <a:lnSpc>
              <a:spcPct val="90000"/>
            </a:lnSpc>
            <a:spcBef>
              <a:spcPct val="0"/>
            </a:spcBef>
            <a:spcAft>
              <a:spcPct val="35000"/>
            </a:spcAft>
          </a:pPr>
          <a:r>
            <a:rPr lang="en-AU" sz="1700" kern="1200" dirty="0" smtClean="0"/>
            <a:t>Super keen</a:t>
          </a:r>
          <a:endParaRPr lang="en-AU" sz="1700" kern="1200" dirty="0"/>
        </a:p>
      </dsp:txBody>
      <dsp:txXfrm>
        <a:off x="4441983" y="1498567"/>
        <a:ext cx="3688127" cy="679089"/>
      </dsp:txXfrm>
    </dsp:sp>
    <dsp:sp modelId="{EC529C8C-EF32-47D6-A133-9A3151F907CC}">
      <dsp:nvSpPr>
        <dsp:cNvPr id="0" name=""/>
        <dsp:cNvSpPr/>
      </dsp:nvSpPr>
      <dsp:spPr>
        <a:xfrm>
          <a:off x="4164382" y="2371537"/>
          <a:ext cx="291329" cy="291329"/>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1DBCEB3-748F-4EF5-A3D7-46EDAD0E80AF}">
      <dsp:nvSpPr>
        <dsp:cNvPr id="0" name=""/>
        <dsp:cNvSpPr/>
      </dsp:nvSpPr>
      <dsp:spPr>
        <a:xfrm>
          <a:off x="4441983" y="2177657"/>
          <a:ext cx="3688127" cy="679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l" defTabSz="755650" rtl="0">
            <a:lnSpc>
              <a:spcPct val="90000"/>
            </a:lnSpc>
            <a:spcBef>
              <a:spcPct val="0"/>
            </a:spcBef>
            <a:spcAft>
              <a:spcPct val="35000"/>
            </a:spcAft>
          </a:pPr>
          <a:r>
            <a:rPr lang="en-AU" sz="1700" kern="1200" dirty="0" smtClean="0"/>
            <a:t>Disengaged</a:t>
          </a:r>
          <a:endParaRPr lang="en-AU" sz="1700" kern="1200" dirty="0"/>
        </a:p>
      </dsp:txBody>
      <dsp:txXfrm>
        <a:off x="4441983" y="2177657"/>
        <a:ext cx="3688127" cy="6790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5DC7A-9779-4670-8111-228B7A7066CA}">
      <dsp:nvSpPr>
        <dsp:cNvPr id="0" name=""/>
        <dsp:cNvSpPr/>
      </dsp:nvSpPr>
      <dsp:spPr>
        <a:xfrm rot="16200000">
          <a:off x="-1326455" y="1328366"/>
          <a:ext cx="4531520" cy="1874787"/>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022" bIns="0" numCol="1" spcCol="1270" anchor="ctr" anchorCtr="0">
          <a:noAutofit/>
        </a:bodyPr>
        <a:lstStyle/>
        <a:p>
          <a:pPr lvl="0" algn="ctr" defTabSz="1022350" rtl="0">
            <a:lnSpc>
              <a:spcPct val="90000"/>
            </a:lnSpc>
            <a:spcBef>
              <a:spcPct val="0"/>
            </a:spcBef>
            <a:spcAft>
              <a:spcPct val="35000"/>
            </a:spcAft>
          </a:pPr>
          <a:r>
            <a:rPr lang="en-AU" sz="2300" kern="1200" dirty="0" smtClean="0"/>
            <a:t>Computer literacy</a:t>
          </a:r>
          <a:endParaRPr lang="en-AU" sz="2300" kern="1200" dirty="0"/>
        </a:p>
      </dsp:txBody>
      <dsp:txXfrm rot="5400000">
        <a:off x="1911" y="906304"/>
        <a:ext cx="1874787" cy="2718912"/>
      </dsp:txXfrm>
    </dsp:sp>
    <dsp:sp modelId="{90AFBC37-5957-4C90-BA74-FE0C24B80CC4}">
      <dsp:nvSpPr>
        <dsp:cNvPr id="0" name=""/>
        <dsp:cNvSpPr/>
      </dsp:nvSpPr>
      <dsp:spPr>
        <a:xfrm rot="16200000">
          <a:off x="688941" y="1328366"/>
          <a:ext cx="4531520" cy="1874787"/>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022" bIns="0" numCol="1" spcCol="1270" anchor="ctr" anchorCtr="0">
          <a:noAutofit/>
        </a:bodyPr>
        <a:lstStyle/>
        <a:p>
          <a:pPr lvl="0" algn="ctr" defTabSz="1022350" rtl="0">
            <a:lnSpc>
              <a:spcPct val="90000"/>
            </a:lnSpc>
            <a:spcBef>
              <a:spcPct val="0"/>
            </a:spcBef>
            <a:spcAft>
              <a:spcPct val="35000"/>
            </a:spcAft>
          </a:pPr>
          <a:r>
            <a:rPr lang="en-AU" sz="2300" kern="1200" dirty="0" smtClean="0"/>
            <a:t>Knowledge of the library</a:t>
          </a:r>
          <a:endParaRPr lang="en-AU" sz="2300" kern="1200" dirty="0"/>
        </a:p>
      </dsp:txBody>
      <dsp:txXfrm rot="5400000">
        <a:off x="2017307" y="906304"/>
        <a:ext cx="1874787" cy="2718912"/>
      </dsp:txXfrm>
    </dsp:sp>
    <dsp:sp modelId="{2CA8548B-ED88-44F4-BED7-FD5E7D35FC15}">
      <dsp:nvSpPr>
        <dsp:cNvPr id="0" name=""/>
        <dsp:cNvSpPr/>
      </dsp:nvSpPr>
      <dsp:spPr>
        <a:xfrm rot="16200000">
          <a:off x="2704338" y="1328366"/>
          <a:ext cx="4531520" cy="1874787"/>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022" bIns="0" numCol="1" spcCol="1270" anchor="ctr" anchorCtr="0">
          <a:noAutofit/>
        </a:bodyPr>
        <a:lstStyle/>
        <a:p>
          <a:pPr lvl="0" algn="ctr" defTabSz="1022350" rtl="0">
            <a:lnSpc>
              <a:spcPct val="90000"/>
            </a:lnSpc>
            <a:spcBef>
              <a:spcPct val="0"/>
            </a:spcBef>
            <a:spcAft>
              <a:spcPct val="35000"/>
            </a:spcAft>
          </a:pPr>
          <a:r>
            <a:rPr lang="en-AU" sz="2300" kern="1200" dirty="0" smtClean="0"/>
            <a:t>Knowledge of faculty expectations</a:t>
          </a:r>
          <a:endParaRPr lang="en-AU" sz="2300" kern="1200" dirty="0"/>
        </a:p>
      </dsp:txBody>
      <dsp:txXfrm rot="5400000">
        <a:off x="4032704" y="906304"/>
        <a:ext cx="1874787" cy="2718912"/>
      </dsp:txXfrm>
    </dsp:sp>
    <dsp:sp modelId="{11D9A050-2102-436F-87A2-582447814E13}">
      <dsp:nvSpPr>
        <dsp:cNvPr id="0" name=""/>
        <dsp:cNvSpPr/>
      </dsp:nvSpPr>
      <dsp:spPr>
        <a:xfrm rot="16200000">
          <a:off x="4719735" y="1328366"/>
          <a:ext cx="4531520" cy="1874787"/>
        </a:xfrm>
        <a:prstGeom prst="flowChartManualOperati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6022" bIns="0" numCol="1" spcCol="1270" anchor="ctr" anchorCtr="0">
          <a:noAutofit/>
        </a:bodyPr>
        <a:lstStyle/>
        <a:p>
          <a:pPr lvl="0" algn="ctr" defTabSz="1022350" rtl="0">
            <a:lnSpc>
              <a:spcPct val="90000"/>
            </a:lnSpc>
            <a:spcBef>
              <a:spcPct val="0"/>
            </a:spcBef>
            <a:spcAft>
              <a:spcPct val="35000"/>
            </a:spcAft>
          </a:pPr>
          <a:r>
            <a:rPr lang="en-AU" sz="2300" kern="1200" dirty="0" smtClean="0"/>
            <a:t>Academic integrity</a:t>
          </a:r>
          <a:endParaRPr lang="en-AU" sz="2300" kern="1200" dirty="0"/>
        </a:p>
      </dsp:txBody>
      <dsp:txXfrm rot="5400000">
        <a:off x="6048101" y="906304"/>
        <a:ext cx="1874787" cy="27189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9E6DC-6C23-418E-BC2F-548082E6F067}">
      <dsp:nvSpPr>
        <dsp:cNvPr id="0" name=""/>
        <dsp:cNvSpPr/>
      </dsp:nvSpPr>
      <dsp:spPr>
        <a:xfrm>
          <a:off x="0" y="3957164"/>
          <a:ext cx="8058472" cy="86573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AU" sz="2000" kern="1200" dirty="0" smtClean="0"/>
            <a:t>Marking criteria vary greatly</a:t>
          </a:r>
          <a:endParaRPr lang="en-AU" sz="2000" kern="1200" dirty="0"/>
        </a:p>
      </dsp:txBody>
      <dsp:txXfrm>
        <a:off x="0" y="3957164"/>
        <a:ext cx="8058472" cy="865730"/>
      </dsp:txXfrm>
    </dsp:sp>
    <dsp:sp modelId="{008B3E29-BDF4-4264-A64B-DF22DC1D75AF}">
      <dsp:nvSpPr>
        <dsp:cNvPr id="0" name=""/>
        <dsp:cNvSpPr/>
      </dsp:nvSpPr>
      <dsp:spPr>
        <a:xfrm rot="10800000">
          <a:off x="0" y="2638656"/>
          <a:ext cx="8058472" cy="1331494"/>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AU" sz="2000" kern="1200" dirty="0" smtClean="0"/>
            <a:t>There are stricter extension guidelines -  students must arrange adverse circumstances paperwork before task is due</a:t>
          </a:r>
          <a:endParaRPr lang="en-AU" sz="2000" kern="1200" dirty="0"/>
        </a:p>
      </dsp:txBody>
      <dsp:txXfrm rot="10800000">
        <a:off x="0" y="2638656"/>
        <a:ext cx="8058472" cy="865165"/>
      </dsp:txXfrm>
    </dsp:sp>
    <dsp:sp modelId="{9510FEBA-5F33-4CD9-88BF-993F812B8346}">
      <dsp:nvSpPr>
        <dsp:cNvPr id="0" name=""/>
        <dsp:cNvSpPr/>
      </dsp:nvSpPr>
      <dsp:spPr>
        <a:xfrm rot="10800000">
          <a:off x="0" y="1320148"/>
          <a:ext cx="8058472" cy="1331494"/>
        </a:xfrm>
        <a:prstGeom prst="upArrowCallou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AU" sz="2000" kern="1200" dirty="0" smtClean="0"/>
            <a:t>Feedback is more likely to tell what is wrong but it may not tell </a:t>
          </a:r>
          <a:r>
            <a:rPr lang="en-AU" sz="2000" i="1" kern="1200" dirty="0" smtClean="0"/>
            <a:t>how</a:t>
          </a:r>
          <a:r>
            <a:rPr lang="en-AU" sz="2000" kern="1200" dirty="0" smtClean="0"/>
            <a:t> to improve</a:t>
          </a:r>
          <a:endParaRPr lang="en-AU" sz="2000" kern="1200" dirty="0"/>
        </a:p>
      </dsp:txBody>
      <dsp:txXfrm rot="10800000">
        <a:off x="0" y="1320148"/>
        <a:ext cx="8058472" cy="865165"/>
      </dsp:txXfrm>
    </dsp:sp>
    <dsp:sp modelId="{50076C26-EDF9-4F9B-8C0F-736011503180}">
      <dsp:nvSpPr>
        <dsp:cNvPr id="0" name=""/>
        <dsp:cNvSpPr/>
      </dsp:nvSpPr>
      <dsp:spPr>
        <a:xfrm rot="10800000">
          <a:off x="0" y="1640"/>
          <a:ext cx="8058472" cy="1331494"/>
        </a:xfrm>
        <a:prstGeom prst="upArrowCallou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AU" sz="2000" kern="1200" dirty="0" smtClean="0"/>
            <a:t>Feedback on assessment tasks may not be as comprehensive </a:t>
          </a:r>
          <a:endParaRPr lang="en-AU" sz="2000" kern="1200" dirty="0"/>
        </a:p>
      </dsp:txBody>
      <dsp:txXfrm rot="10800000">
        <a:off x="0" y="1640"/>
        <a:ext cx="8058472" cy="865165"/>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2946189"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itchFamily="34" charset="-128"/>
              </a:defRPr>
            </a:lvl1pPr>
          </a:lstStyle>
          <a:p>
            <a:pPr>
              <a:defRPr/>
            </a:pPr>
            <a:endParaRPr lang="en-US"/>
          </a:p>
        </p:txBody>
      </p:sp>
      <p:sp>
        <p:nvSpPr>
          <p:cNvPr id="150531" name="Rectangle 3"/>
          <p:cNvSpPr>
            <a:spLocks noGrp="1" noChangeArrowheads="1"/>
          </p:cNvSpPr>
          <p:nvPr>
            <p:ph type="dt" sz="quarter" idx="1"/>
          </p:nvPr>
        </p:nvSpPr>
        <p:spPr bwMode="auto">
          <a:xfrm>
            <a:off x="3851487" y="0"/>
            <a:ext cx="2946188"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endParaRPr lang="en-US"/>
          </a:p>
        </p:txBody>
      </p:sp>
      <p:sp>
        <p:nvSpPr>
          <p:cNvPr id="150532" name="Rectangle 4"/>
          <p:cNvSpPr>
            <a:spLocks noGrp="1" noChangeArrowheads="1"/>
          </p:cNvSpPr>
          <p:nvPr>
            <p:ph type="ftr" sz="quarter" idx="2"/>
          </p:nvPr>
        </p:nvSpPr>
        <p:spPr bwMode="auto">
          <a:xfrm>
            <a:off x="1" y="9429990"/>
            <a:ext cx="2946189"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itchFamily="34" charset="-128"/>
              </a:defRPr>
            </a:lvl1pPr>
          </a:lstStyle>
          <a:p>
            <a:pPr>
              <a:defRPr/>
            </a:pPr>
            <a:endParaRPr lang="en-US"/>
          </a:p>
        </p:txBody>
      </p:sp>
      <p:sp>
        <p:nvSpPr>
          <p:cNvPr id="150533" name="Rectangle 5"/>
          <p:cNvSpPr>
            <a:spLocks noGrp="1" noChangeArrowheads="1"/>
          </p:cNvSpPr>
          <p:nvPr>
            <p:ph type="sldNum" sz="quarter" idx="3"/>
          </p:nvPr>
        </p:nvSpPr>
        <p:spPr bwMode="auto">
          <a:xfrm>
            <a:off x="3851487" y="9429990"/>
            <a:ext cx="2946188"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84B353E7-C76C-4BF1-8465-B120012AE111}" type="slidenum">
              <a:rPr lang="en-US"/>
              <a:pPr>
                <a:defRPr/>
              </a:pPr>
              <a:t>‹#›</a:t>
            </a:fld>
            <a:endParaRPr lang="en-US"/>
          </a:p>
        </p:txBody>
      </p:sp>
    </p:spTree>
    <p:extLst>
      <p:ext uri="{BB962C8B-B14F-4D97-AF65-F5344CB8AC3E}">
        <p14:creationId xmlns:p14="http://schemas.microsoft.com/office/powerpoint/2010/main" val="895690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6189"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itchFamily="34" charset="-128"/>
              </a:defRPr>
            </a:lvl1pPr>
          </a:lstStyle>
          <a:p>
            <a:pPr>
              <a:defRPr/>
            </a:pPr>
            <a:endParaRPr lang="en-US"/>
          </a:p>
        </p:txBody>
      </p:sp>
      <p:sp>
        <p:nvSpPr>
          <p:cNvPr id="3075" name="Rectangle 3"/>
          <p:cNvSpPr>
            <a:spLocks noGrp="1" noChangeArrowheads="1"/>
          </p:cNvSpPr>
          <p:nvPr>
            <p:ph type="dt" idx="1"/>
          </p:nvPr>
        </p:nvSpPr>
        <p:spPr bwMode="auto">
          <a:xfrm>
            <a:off x="3851487" y="0"/>
            <a:ext cx="2946188"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887" y="4715788"/>
            <a:ext cx="4983903" cy="4466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429990"/>
            <a:ext cx="2946189"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itchFamily="34" charset="-128"/>
              </a:defRPr>
            </a:lvl1pPr>
          </a:lstStyle>
          <a:p>
            <a:pPr>
              <a:defRPr/>
            </a:pPr>
            <a:endParaRPr lang="en-US"/>
          </a:p>
        </p:txBody>
      </p:sp>
      <p:sp>
        <p:nvSpPr>
          <p:cNvPr id="3079" name="Rectangle 7"/>
          <p:cNvSpPr>
            <a:spLocks noGrp="1" noChangeArrowheads="1"/>
          </p:cNvSpPr>
          <p:nvPr>
            <p:ph type="sldNum" sz="quarter" idx="5"/>
          </p:nvPr>
        </p:nvSpPr>
        <p:spPr bwMode="auto">
          <a:xfrm>
            <a:off x="3851487" y="9429990"/>
            <a:ext cx="2946188"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3CFDE4C1-0FEF-4741-8B36-3F3762E2473A}" type="slidenum">
              <a:rPr lang="en-US"/>
              <a:pPr>
                <a:defRPr/>
              </a:pPr>
              <a:t>‹#›</a:t>
            </a:fld>
            <a:endParaRPr lang="en-US"/>
          </a:p>
        </p:txBody>
      </p:sp>
    </p:spTree>
    <p:extLst>
      <p:ext uri="{BB962C8B-B14F-4D97-AF65-F5344CB8AC3E}">
        <p14:creationId xmlns:p14="http://schemas.microsoft.com/office/powerpoint/2010/main" val="119339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6386" name="Notes Placeholder 2"/>
          <p:cNvSpPr>
            <a:spLocks noGrp="1"/>
          </p:cNvSpPr>
          <p:nvPr>
            <p:ph type="body" idx="1"/>
          </p:nvPr>
        </p:nvSpPr>
        <p:spPr>
          <a:noFill/>
          <a:extLst>
            <a:ext uri="{FAA26D3D-D897-4be2-8F04-BA451C77F1D7}">
              <ma14:placeholderFlag xmlns="" xmlns:ma14="http://schemas.microsoft.com/office/mac/drawingml/2011/main" val="1"/>
            </a:ext>
          </a:extLst>
        </p:spPr>
        <p:txBody>
          <a:bodyPr/>
          <a:lstStyle/>
          <a:p>
            <a:endParaRPr lang="en-US">
              <a:ea typeface="ＭＳ Ｐゴシック" charset="0"/>
            </a:endParaRPr>
          </a:p>
        </p:txBody>
      </p:sp>
      <p:sp>
        <p:nvSpPr>
          <p:cNvPr id="16387"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05" indent="-285732">
              <a:defRPr sz="2400">
                <a:solidFill>
                  <a:schemeClr val="tx1"/>
                </a:solidFill>
                <a:latin typeface="Arial" charset="0"/>
                <a:ea typeface="ＭＳ Ｐゴシック" charset="0"/>
              </a:defRPr>
            </a:lvl2pPr>
            <a:lvl3pPr marL="1142931" indent="-228586">
              <a:defRPr sz="2400">
                <a:solidFill>
                  <a:schemeClr val="tx1"/>
                </a:solidFill>
                <a:latin typeface="Arial" charset="0"/>
                <a:ea typeface="ＭＳ Ｐゴシック" charset="0"/>
              </a:defRPr>
            </a:lvl3pPr>
            <a:lvl4pPr marL="1600102" indent="-228586">
              <a:defRPr sz="2400">
                <a:solidFill>
                  <a:schemeClr val="tx1"/>
                </a:solidFill>
                <a:latin typeface="Arial" charset="0"/>
                <a:ea typeface="ＭＳ Ｐゴシック" charset="0"/>
              </a:defRPr>
            </a:lvl4pPr>
            <a:lvl5pPr marL="2057275" indent="-228586">
              <a:defRPr sz="2400">
                <a:solidFill>
                  <a:schemeClr val="tx1"/>
                </a:solidFill>
                <a:latin typeface="Arial" charset="0"/>
                <a:ea typeface="ＭＳ Ｐゴシック" charset="0"/>
              </a:defRPr>
            </a:lvl5pPr>
            <a:lvl6pPr marL="2514447" indent="-228586" eaLnBrk="0" fontAlgn="base" hangingPunct="0">
              <a:spcBef>
                <a:spcPct val="0"/>
              </a:spcBef>
              <a:spcAft>
                <a:spcPct val="0"/>
              </a:spcAft>
              <a:defRPr sz="2400">
                <a:solidFill>
                  <a:schemeClr val="tx1"/>
                </a:solidFill>
                <a:latin typeface="Arial" charset="0"/>
                <a:ea typeface="ＭＳ Ｐゴシック" charset="0"/>
              </a:defRPr>
            </a:lvl6pPr>
            <a:lvl7pPr marL="2971619" indent="-228586" eaLnBrk="0" fontAlgn="base" hangingPunct="0">
              <a:spcBef>
                <a:spcPct val="0"/>
              </a:spcBef>
              <a:spcAft>
                <a:spcPct val="0"/>
              </a:spcAft>
              <a:defRPr sz="2400">
                <a:solidFill>
                  <a:schemeClr val="tx1"/>
                </a:solidFill>
                <a:latin typeface="Arial" charset="0"/>
                <a:ea typeface="ＭＳ Ｐゴシック" charset="0"/>
              </a:defRPr>
            </a:lvl7pPr>
            <a:lvl8pPr marL="3428792" indent="-228586" eaLnBrk="0" fontAlgn="base" hangingPunct="0">
              <a:spcBef>
                <a:spcPct val="0"/>
              </a:spcBef>
              <a:spcAft>
                <a:spcPct val="0"/>
              </a:spcAft>
              <a:defRPr sz="2400">
                <a:solidFill>
                  <a:schemeClr val="tx1"/>
                </a:solidFill>
                <a:latin typeface="Arial" charset="0"/>
                <a:ea typeface="ＭＳ Ｐゴシック" charset="0"/>
              </a:defRPr>
            </a:lvl8pPr>
            <a:lvl9pPr marL="3885964" indent="-228586" eaLnBrk="0" fontAlgn="base" hangingPunct="0">
              <a:spcBef>
                <a:spcPct val="0"/>
              </a:spcBef>
              <a:spcAft>
                <a:spcPct val="0"/>
              </a:spcAft>
              <a:defRPr sz="2400">
                <a:solidFill>
                  <a:schemeClr val="tx1"/>
                </a:solidFill>
                <a:latin typeface="Arial" charset="0"/>
                <a:ea typeface="ＭＳ Ｐゴシック" charset="0"/>
              </a:defRPr>
            </a:lvl9pPr>
          </a:lstStyle>
          <a:p>
            <a:fld id="{01E3DAD6-D345-7148-B1D2-B842818CEA73}" type="slidenum">
              <a:rPr lang="en-US" sz="1200"/>
              <a:pPr/>
              <a:t>1</a:t>
            </a:fld>
            <a:endParaRPr lang="en-US" sz="1200"/>
          </a:p>
        </p:txBody>
      </p:sp>
    </p:spTree>
    <p:extLst>
      <p:ext uri="{BB962C8B-B14F-4D97-AF65-F5344CB8AC3E}">
        <p14:creationId xmlns:p14="http://schemas.microsoft.com/office/powerpoint/2010/main" val="1814278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pitchFamily="34" charset="-128"/>
              </a:defRPr>
            </a:lvl1pPr>
            <a:lvl2pPr marL="742950" indent="-285750">
              <a:defRPr sz="1600">
                <a:solidFill>
                  <a:schemeClr val="tx1"/>
                </a:solidFill>
                <a:latin typeface="Arial" charset="0"/>
                <a:ea typeface="ＭＳ Ｐゴシック" pitchFamily="34" charset="-128"/>
              </a:defRPr>
            </a:lvl2pPr>
            <a:lvl3pPr marL="1143000" indent="-228600">
              <a:defRPr sz="1600">
                <a:solidFill>
                  <a:schemeClr val="tx1"/>
                </a:solidFill>
                <a:latin typeface="Arial" charset="0"/>
                <a:ea typeface="ＭＳ Ｐゴシック" pitchFamily="34" charset="-128"/>
              </a:defRPr>
            </a:lvl3pPr>
            <a:lvl4pPr marL="1600200" indent="-228600">
              <a:defRPr sz="1600">
                <a:solidFill>
                  <a:schemeClr val="tx1"/>
                </a:solidFill>
                <a:latin typeface="Arial" charset="0"/>
                <a:ea typeface="ＭＳ Ｐゴシック" pitchFamily="34" charset="-128"/>
              </a:defRPr>
            </a:lvl4pPr>
            <a:lvl5pPr marL="2057400" indent="-228600">
              <a:defRPr sz="1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4" charset="-128"/>
              </a:defRPr>
            </a:lvl9pPr>
          </a:lstStyle>
          <a:p>
            <a:fld id="{1BF15068-4F71-4061-AFD1-B58E47223449}" type="slidenum">
              <a:rPr lang="en-US" altLang="en-US" sz="1200" smtClean="0"/>
              <a:pPr/>
              <a:t>15</a:t>
            </a:fld>
            <a:endParaRPr lang="en-US" alt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679768" y="4714202"/>
            <a:ext cx="5438140" cy="4468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smtClean="0"/>
          </a:p>
        </p:txBody>
      </p:sp>
    </p:spTree>
    <p:extLst>
      <p:ext uri="{BB962C8B-B14F-4D97-AF65-F5344CB8AC3E}">
        <p14:creationId xmlns:p14="http://schemas.microsoft.com/office/powerpoint/2010/main" val="396636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Prepare your timetable and tutorials well ahead of time. Come into uni hub (if possible) to be near the experts </a:t>
            </a:r>
          </a:p>
          <a:p>
            <a:pPr eaLnBrk="1" hangingPunct="1"/>
            <a:r>
              <a:rPr lang="en-AU" smtClean="0"/>
              <a:t>Know your way around uni – plan out your routes so you don't get lost. Check rooms before lectures start</a:t>
            </a:r>
          </a:p>
        </p:txBody>
      </p:sp>
    </p:spTree>
    <p:extLst>
      <p:ext uri="{BB962C8B-B14F-4D97-AF65-F5344CB8AC3E}">
        <p14:creationId xmlns:p14="http://schemas.microsoft.com/office/powerpoint/2010/main" val="742431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A2E71-B0A7-41B3-AE56-DACDFE2B68B1}"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415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Realistically evaluate how much time you really have to devote to study and plan your course load accordingly – even if this means extending the duration of the course. Perhaps start with a part time load and move into a full time load when you feel you can confidently cope with the extra workload.</a:t>
            </a:r>
          </a:p>
          <a:p>
            <a:pPr eaLnBrk="1" hangingPunct="1"/>
            <a:r>
              <a:rPr lang="en-AU" smtClean="0"/>
              <a:t>Prepare and attend lectures and tutorials</a:t>
            </a:r>
          </a:p>
          <a:p>
            <a:pPr eaLnBrk="1" hangingPunct="1"/>
            <a:r>
              <a:rPr lang="en-AU" smtClean="0"/>
              <a:t>Plan your semester first, then a broad weekly timetable. Then keep track of daily to do tasks.</a:t>
            </a:r>
          </a:p>
        </p:txBody>
      </p:sp>
    </p:spTree>
    <p:extLst>
      <p:ext uri="{BB962C8B-B14F-4D97-AF65-F5344CB8AC3E}">
        <p14:creationId xmlns:p14="http://schemas.microsoft.com/office/powerpoint/2010/main" val="264403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It is normal to feel anxious about entering large lectures and feeling overwhelmed – you are not alone!</a:t>
            </a:r>
          </a:p>
          <a:p>
            <a:pPr eaLnBrk="1" hangingPunct="1"/>
            <a:r>
              <a:rPr lang="en-AU" smtClean="0"/>
              <a:t>At the first lecture make contact with at least 3 people from each of your classes – support, exchange notes, study with etc.</a:t>
            </a:r>
          </a:p>
          <a:p>
            <a:pPr eaLnBrk="1" hangingPunct="1"/>
            <a:r>
              <a:rPr lang="en-AU" smtClean="0"/>
              <a:t>Maintain contact with OF friends and arrange a coffee with them for week 1.</a:t>
            </a:r>
          </a:p>
          <a:p>
            <a:pPr eaLnBrk="1" hangingPunct="1"/>
            <a:endParaRPr lang="en-AU" smtClean="0"/>
          </a:p>
        </p:txBody>
      </p:sp>
    </p:spTree>
    <p:extLst>
      <p:ext uri="{BB962C8B-B14F-4D97-AF65-F5344CB8AC3E}">
        <p14:creationId xmlns:p14="http://schemas.microsoft.com/office/powerpoint/2010/main" val="190768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University of Newcastle has a code of conduct policy </a:t>
            </a:r>
          </a:p>
          <a:p>
            <a:pPr eaLnBrk="1" hangingPunct="1"/>
            <a:r>
              <a:rPr lang="en-AU" smtClean="0"/>
              <a:t>Part of the uni experience is to value diversity and to remember that access to education is important for all groups in our society </a:t>
            </a:r>
          </a:p>
          <a:p>
            <a:pPr eaLnBrk="1" hangingPunct="1"/>
            <a:endParaRPr lang="en-AU" smtClean="0"/>
          </a:p>
        </p:txBody>
      </p:sp>
    </p:spTree>
    <p:extLst>
      <p:ext uri="{BB962C8B-B14F-4D97-AF65-F5344CB8AC3E}">
        <p14:creationId xmlns:p14="http://schemas.microsoft.com/office/powerpoint/2010/main" val="4217276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Update computer skills early in semester (or during the break). There is an expectation that you already know how to access the technology you will need. Use the LOE tool in Blackboard to walk you through university computer programs</a:t>
            </a:r>
          </a:p>
          <a:p>
            <a:pPr eaLnBrk="1" hangingPunct="1"/>
            <a:endParaRPr lang="en-AU" smtClean="0"/>
          </a:p>
          <a:p>
            <a:pPr eaLnBrk="1" hangingPunct="1"/>
            <a:r>
              <a:rPr lang="en-AU" smtClean="0"/>
              <a:t>Ensure you go on another library tour (even if you went on one in OF). Become familiar with the library and how to access the information you need –ASKRead your course outline</a:t>
            </a:r>
          </a:p>
          <a:p>
            <a:pPr eaLnBrk="1" hangingPunct="1"/>
            <a:r>
              <a:rPr lang="en-AU" smtClean="0"/>
              <a:t>Use the web to check out the faculty in which you are studying and note important points of difference</a:t>
            </a:r>
          </a:p>
          <a:p>
            <a:pPr eaLnBrk="1" hangingPunct="1"/>
            <a:r>
              <a:rPr lang="en-AU" smtClean="0"/>
              <a:t>Your course overview becomes your point of reference to learn how to set out academic essay, reports etc. for each faculty. Remember each faculty will use their preferred referencing style etc.</a:t>
            </a:r>
          </a:p>
          <a:p>
            <a:pPr eaLnBrk="1" hangingPunct="1"/>
            <a:endParaRPr lang="en-AU" smtClean="0"/>
          </a:p>
        </p:txBody>
      </p:sp>
    </p:spTree>
    <p:extLst>
      <p:ext uri="{BB962C8B-B14F-4D97-AF65-F5344CB8AC3E}">
        <p14:creationId xmlns:p14="http://schemas.microsoft.com/office/powerpoint/2010/main" val="2920097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Large classes mean that feedback you receive may not be as comprehensive as you are used to. Use the tutorials to ask general questions about assessment. Check your course outline for information about what to do if you disagree with your mark.</a:t>
            </a:r>
          </a:p>
        </p:txBody>
      </p:sp>
    </p:spTree>
    <p:extLst>
      <p:ext uri="{BB962C8B-B14F-4D97-AF65-F5344CB8AC3E}">
        <p14:creationId xmlns:p14="http://schemas.microsoft.com/office/powerpoint/2010/main" val="2618659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pitchFamily="34" charset="-128"/>
              </a:defRPr>
            </a:lvl1pPr>
            <a:lvl2pPr marL="742950" indent="-285750">
              <a:defRPr sz="1600">
                <a:solidFill>
                  <a:schemeClr val="tx1"/>
                </a:solidFill>
                <a:latin typeface="Arial" charset="0"/>
                <a:ea typeface="ＭＳ Ｐゴシック" pitchFamily="34" charset="-128"/>
              </a:defRPr>
            </a:lvl2pPr>
            <a:lvl3pPr marL="1143000" indent="-228600">
              <a:defRPr sz="1600">
                <a:solidFill>
                  <a:schemeClr val="tx1"/>
                </a:solidFill>
                <a:latin typeface="Arial" charset="0"/>
                <a:ea typeface="ＭＳ Ｐゴシック" pitchFamily="34" charset="-128"/>
              </a:defRPr>
            </a:lvl3pPr>
            <a:lvl4pPr marL="1600200" indent="-228600">
              <a:defRPr sz="1600">
                <a:solidFill>
                  <a:schemeClr val="tx1"/>
                </a:solidFill>
                <a:latin typeface="Arial" charset="0"/>
                <a:ea typeface="ＭＳ Ｐゴシック" pitchFamily="34" charset="-128"/>
              </a:defRPr>
            </a:lvl4pPr>
            <a:lvl5pPr marL="2057400" indent="-228600">
              <a:defRPr sz="1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4" charset="-128"/>
              </a:defRPr>
            </a:lvl9pPr>
          </a:lstStyle>
          <a:p>
            <a:fld id="{1BF15068-4F71-4061-AFD1-B58E47223449}" type="slidenum">
              <a:rPr lang="en-US" altLang="en-US" sz="1200" smtClean="0"/>
              <a:pPr/>
              <a:t>14</a:t>
            </a:fld>
            <a:endParaRPr lang="en-US" alt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679768" y="4714202"/>
            <a:ext cx="5438140" cy="4468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smtClean="0"/>
          </a:p>
        </p:txBody>
      </p:sp>
    </p:spTree>
    <p:extLst>
      <p:ext uri="{BB962C8B-B14F-4D97-AF65-F5344CB8AC3E}">
        <p14:creationId xmlns:p14="http://schemas.microsoft.com/office/powerpoint/2010/main" val="1787574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Untitled-1"/>
          <p:cNvPicPr>
            <a:picLocks noChangeAspect="1" noChangeArrowheads="1"/>
          </p:cNvPicPr>
          <p:nvPr userDrawn="1"/>
        </p:nvPicPr>
        <p:blipFill>
          <a:blip r:embed="rId2">
            <a:lum contrast="20000"/>
            <a:extLst>
              <a:ext uri="{28A0092B-C50C-407E-A947-70E740481C1C}">
                <a14:useLocalDpi xmlns:a14="http://schemas.microsoft.com/office/drawing/2010/main" val="0"/>
              </a:ext>
            </a:extLst>
          </a:blip>
          <a:srcRect/>
          <a:stretch>
            <a:fillRect/>
          </a:stretch>
        </p:blipFill>
        <p:spPr bwMode="auto">
          <a:xfrm>
            <a:off x="7696200" y="0"/>
            <a:ext cx="14478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762000" y="1295400"/>
            <a:ext cx="762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1600">
                <a:solidFill>
                  <a:schemeClr val="tx1"/>
                </a:solidFill>
                <a:latin typeface="Arial" charset="0"/>
                <a:ea typeface="ＭＳ Ｐゴシック" pitchFamily="34" charset="-128"/>
              </a:defRPr>
            </a:lvl1pPr>
            <a:lvl2pPr marL="742950" indent="-285750">
              <a:defRPr sz="1600">
                <a:solidFill>
                  <a:schemeClr val="tx1"/>
                </a:solidFill>
                <a:latin typeface="Arial" charset="0"/>
                <a:ea typeface="ＭＳ Ｐゴシック" pitchFamily="34" charset="-128"/>
              </a:defRPr>
            </a:lvl2pPr>
            <a:lvl3pPr marL="1143000" indent="-228600">
              <a:defRPr sz="1600">
                <a:solidFill>
                  <a:schemeClr val="tx1"/>
                </a:solidFill>
                <a:latin typeface="Arial" charset="0"/>
                <a:ea typeface="ＭＳ Ｐゴシック" pitchFamily="34" charset="-128"/>
              </a:defRPr>
            </a:lvl3pPr>
            <a:lvl4pPr marL="1600200" indent="-228600">
              <a:defRPr sz="1600">
                <a:solidFill>
                  <a:schemeClr val="tx1"/>
                </a:solidFill>
                <a:latin typeface="Arial" charset="0"/>
                <a:ea typeface="ＭＳ Ｐゴシック" pitchFamily="34" charset="-128"/>
              </a:defRPr>
            </a:lvl4pPr>
            <a:lvl5pPr marL="2057400" indent="-228600">
              <a:defRPr sz="1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4" charset="-128"/>
              </a:defRPr>
            </a:lvl9pPr>
          </a:lstStyle>
          <a:p>
            <a:pPr>
              <a:spcBef>
                <a:spcPct val="50000"/>
              </a:spcBef>
              <a:defRPr/>
            </a:pPr>
            <a:endParaRPr lang="en-AU" sz="2400" smtClean="0"/>
          </a:p>
        </p:txBody>
      </p:sp>
      <p:sp>
        <p:nvSpPr>
          <p:cNvPr id="138242" name="Rectangle 2"/>
          <p:cNvSpPr>
            <a:spLocks noGrp="1" noChangeArrowheads="1"/>
          </p:cNvSpPr>
          <p:nvPr>
            <p:ph type="ctrTitle"/>
          </p:nvPr>
        </p:nvSpPr>
        <p:spPr>
          <a:xfrm>
            <a:off x="1524000" y="2133600"/>
            <a:ext cx="5562600" cy="1295400"/>
          </a:xfrm>
        </p:spPr>
        <p:txBody>
          <a:bodyPr/>
          <a:lstStyle>
            <a:lvl1pPr>
              <a:defRPr/>
            </a:lvl1pPr>
          </a:lstStyle>
          <a:p>
            <a:pPr lvl="0"/>
            <a:r>
              <a:rPr lang="en-US" noProof="0" smtClean="0"/>
              <a:t>Click to edit Master title style</a:t>
            </a:r>
          </a:p>
        </p:txBody>
      </p:sp>
      <p:sp>
        <p:nvSpPr>
          <p:cNvPr id="138243" name="Rectangle 3"/>
          <p:cNvSpPr>
            <a:spLocks noGrp="1" noChangeArrowheads="1"/>
          </p:cNvSpPr>
          <p:nvPr>
            <p:ph type="subTitle" idx="1"/>
          </p:nvPr>
        </p:nvSpPr>
        <p:spPr>
          <a:xfrm>
            <a:off x="1524000" y="4089400"/>
            <a:ext cx="6248400" cy="2006600"/>
          </a:xfrm>
        </p:spPr>
        <p:txBody>
          <a:bodyPr/>
          <a:lstStyle>
            <a:lvl1pPr marL="0" indent="0">
              <a:buFontTx/>
              <a:buNone/>
              <a:defRPr sz="1400"/>
            </a:lvl1pPr>
          </a:lstStyle>
          <a:p>
            <a:pPr lvl="0"/>
            <a:r>
              <a:rPr lang="en-US" noProof="0" smtClean="0"/>
              <a:t>Click to edit Master subtitle style</a:t>
            </a:r>
          </a:p>
        </p:txBody>
      </p:sp>
    </p:spTree>
    <p:extLst>
      <p:ext uri="{BB962C8B-B14F-4D97-AF65-F5344CB8AC3E}">
        <p14:creationId xmlns:p14="http://schemas.microsoft.com/office/powerpoint/2010/main" val="3494312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9"/>
          <p:cNvSpPr>
            <a:spLocks noGrp="1" noChangeArrowheads="1"/>
          </p:cNvSpPr>
          <p:nvPr>
            <p:ph type="dt" sz="half" idx="10"/>
          </p:nvPr>
        </p:nvSpPr>
        <p:spPr>
          <a:ln/>
        </p:spPr>
        <p:txBody>
          <a:bodyPr/>
          <a:lstStyle>
            <a:lvl1pPr>
              <a:defRPr/>
            </a:lvl1pPr>
          </a:lstStyle>
          <a:p>
            <a:pPr>
              <a:defRPr/>
            </a:pPr>
            <a:fld id="{52429B9C-DBCF-4088-9675-2BE03C72B335}" type="datetime4">
              <a:rPr lang="en-AU" smtClean="0"/>
              <a:t>10 May 2018</a:t>
            </a:fld>
            <a:endParaRPr lang="en-US"/>
          </a:p>
        </p:txBody>
      </p:sp>
      <p:sp>
        <p:nvSpPr>
          <p:cNvPr id="5"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6" name="Rectangle 31"/>
          <p:cNvSpPr>
            <a:spLocks noGrp="1" noChangeArrowheads="1"/>
          </p:cNvSpPr>
          <p:nvPr>
            <p:ph type="sldNum" sz="quarter" idx="12"/>
          </p:nvPr>
        </p:nvSpPr>
        <p:spPr>
          <a:ln/>
        </p:spPr>
        <p:txBody>
          <a:bodyPr/>
          <a:lstStyle>
            <a:lvl1pPr>
              <a:defRPr/>
            </a:lvl1pPr>
          </a:lstStyle>
          <a:p>
            <a:pPr>
              <a:defRPr/>
            </a:pPr>
            <a:fld id="{FF127C3C-D2C4-4D91-A2FA-DC7F74DE24FE}" type="slidenum">
              <a:rPr lang="en-US"/>
              <a:pPr>
                <a:defRPr/>
              </a:pPr>
              <a:t>‹#›</a:t>
            </a:fld>
            <a:endParaRPr lang="en-US">
              <a:solidFill>
                <a:schemeClr val="tx1"/>
              </a:solidFill>
            </a:endParaRPr>
          </a:p>
        </p:txBody>
      </p:sp>
    </p:spTree>
    <p:extLst>
      <p:ext uri="{BB962C8B-B14F-4D97-AF65-F5344CB8AC3E}">
        <p14:creationId xmlns:p14="http://schemas.microsoft.com/office/powerpoint/2010/main" val="401459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13" y="677863"/>
            <a:ext cx="1906587" cy="534193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754063" y="677863"/>
            <a:ext cx="5568950" cy="5341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9"/>
          <p:cNvSpPr>
            <a:spLocks noGrp="1" noChangeArrowheads="1"/>
          </p:cNvSpPr>
          <p:nvPr>
            <p:ph type="dt" sz="half" idx="10"/>
          </p:nvPr>
        </p:nvSpPr>
        <p:spPr>
          <a:ln/>
        </p:spPr>
        <p:txBody>
          <a:bodyPr/>
          <a:lstStyle>
            <a:lvl1pPr>
              <a:defRPr/>
            </a:lvl1pPr>
          </a:lstStyle>
          <a:p>
            <a:pPr>
              <a:defRPr/>
            </a:pPr>
            <a:fld id="{7E6DA297-9136-4A95-846A-EAAE6CF79867}" type="datetime4">
              <a:rPr lang="en-AU" smtClean="0"/>
              <a:t>10 May 2018</a:t>
            </a:fld>
            <a:endParaRPr lang="en-US"/>
          </a:p>
        </p:txBody>
      </p:sp>
      <p:sp>
        <p:nvSpPr>
          <p:cNvPr id="5"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6" name="Rectangle 31"/>
          <p:cNvSpPr>
            <a:spLocks noGrp="1" noChangeArrowheads="1"/>
          </p:cNvSpPr>
          <p:nvPr>
            <p:ph type="sldNum" sz="quarter" idx="12"/>
          </p:nvPr>
        </p:nvSpPr>
        <p:spPr>
          <a:ln/>
        </p:spPr>
        <p:txBody>
          <a:bodyPr/>
          <a:lstStyle>
            <a:lvl1pPr>
              <a:defRPr/>
            </a:lvl1pPr>
          </a:lstStyle>
          <a:p>
            <a:pPr>
              <a:defRPr/>
            </a:pPr>
            <a:fld id="{BB82DF17-725F-4979-992A-77282B0DDFB8}" type="slidenum">
              <a:rPr lang="en-US"/>
              <a:pPr>
                <a:defRPr/>
              </a:pPr>
              <a:t>‹#›</a:t>
            </a:fld>
            <a:endParaRPr lang="en-US">
              <a:solidFill>
                <a:schemeClr val="tx1"/>
              </a:solidFill>
            </a:endParaRPr>
          </a:p>
        </p:txBody>
      </p:sp>
    </p:spTree>
    <p:extLst>
      <p:ext uri="{BB962C8B-B14F-4D97-AF65-F5344CB8AC3E}">
        <p14:creationId xmlns:p14="http://schemas.microsoft.com/office/powerpoint/2010/main" val="3179764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B78BC1D-3C49-4F21-9D84-F28978C011CA}" type="datetime3">
              <a:rPr lang="en-US" smtClean="0"/>
              <a:t>10 May 2018</a:t>
            </a:fld>
            <a:endParaRPr lang="en-AU"/>
          </a:p>
        </p:txBody>
      </p:sp>
      <p:sp>
        <p:nvSpPr>
          <p:cNvPr id="5" name="Footer Placeholder 4"/>
          <p:cNvSpPr>
            <a:spLocks noGrp="1"/>
          </p:cNvSpPr>
          <p:nvPr>
            <p:ph type="ftr" sz="quarter" idx="11"/>
          </p:nvPr>
        </p:nvSpPr>
        <p:spPr/>
        <p:txBody>
          <a:bodyPr/>
          <a:lstStyle/>
          <a:p>
            <a:r>
              <a:rPr lang="en-AU" smtClean="0"/>
              <a:t>Strategies for study success | www.newcastle.edu.au</a:t>
            </a:r>
            <a:endParaRPr lang="en-AU"/>
          </a:p>
        </p:txBody>
      </p:sp>
      <p:sp>
        <p:nvSpPr>
          <p:cNvPr id="6" name="Slide Number Placeholder 5"/>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755054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F25017C-DAA8-4702-B7C6-2868E7724501}" type="datetime3">
              <a:rPr lang="en-US" smtClean="0"/>
              <a:t>10 May 2018</a:t>
            </a:fld>
            <a:endParaRPr lang="en-AU"/>
          </a:p>
        </p:txBody>
      </p:sp>
      <p:sp>
        <p:nvSpPr>
          <p:cNvPr id="5" name="Footer Placeholder 4"/>
          <p:cNvSpPr>
            <a:spLocks noGrp="1"/>
          </p:cNvSpPr>
          <p:nvPr>
            <p:ph type="ftr" sz="quarter" idx="11"/>
          </p:nvPr>
        </p:nvSpPr>
        <p:spPr/>
        <p:txBody>
          <a:bodyPr/>
          <a:lstStyle/>
          <a:p>
            <a:r>
              <a:rPr lang="en-AU" smtClean="0"/>
              <a:t>Strategies for study success | www.newcastle.edu.au</a:t>
            </a:r>
            <a:endParaRPr lang="en-AU"/>
          </a:p>
        </p:txBody>
      </p:sp>
      <p:sp>
        <p:nvSpPr>
          <p:cNvPr id="6" name="Slide Number Placeholder 5"/>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1325419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EB1BB-B84F-4933-A25C-5792DB62591F}" type="datetime3">
              <a:rPr lang="en-US" smtClean="0"/>
              <a:t>10 May 2018</a:t>
            </a:fld>
            <a:endParaRPr lang="en-AU"/>
          </a:p>
        </p:txBody>
      </p:sp>
      <p:sp>
        <p:nvSpPr>
          <p:cNvPr id="5" name="Footer Placeholder 4"/>
          <p:cNvSpPr>
            <a:spLocks noGrp="1"/>
          </p:cNvSpPr>
          <p:nvPr>
            <p:ph type="ftr" sz="quarter" idx="11"/>
          </p:nvPr>
        </p:nvSpPr>
        <p:spPr/>
        <p:txBody>
          <a:bodyPr/>
          <a:lstStyle/>
          <a:p>
            <a:r>
              <a:rPr lang="en-AU" smtClean="0"/>
              <a:t>Strategies for study success | www.newcastle.edu.au</a:t>
            </a:r>
            <a:endParaRPr lang="en-AU"/>
          </a:p>
        </p:txBody>
      </p:sp>
      <p:sp>
        <p:nvSpPr>
          <p:cNvPr id="6" name="Slide Number Placeholder 5"/>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131732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4A2CCF1-20C0-4AB4-A358-78BF5BA24CBB}" type="datetime3">
              <a:rPr lang="en-US" smtClean="0"/>
              <a:t>10 May 2018</a:t>
            </a:fld>
            <a:endParaRPr lang="en-AU"/>
          </a:p>
        </p:txBody>
      </p:sp>
      <p:sp>
        <p:nvSpPr>
          <p:cNvPr id="6" name="Footer Placeholder 5"/>
          <p:cNvSpPr>
            <a:spLocks noGrp="1"/>
          </p:cNvSpPr>
          <p:nvPr>
            <p:ph type="ftr" sz="quarter" idx="11"/>
          </p:nvPr>
        </p:nvSpPr>
        <p:spPr/>
        <p:txBody>
          <a:bodyPr/>
          <a:lstStyle/>
          <a:p>
            <a:r>
              <a:rPr lang="en-AU" smtClean="0"/>
              <a:t>Strategies for study success | www.newcastle.edu.au</a:t>
            </a:r>
            <a:endParaRPr lang="en-AU"/>
          </a:p>
        </p:txBody>
      </p:sp>
      <p:sp>
        <p:nvSpPr>
          <p:cNvPr id="7" name="Slide Number Placeholder 6"/>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3940324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E0F6C2C-10F7-4895-81C6-14C7DB337903}" type="datetime3">
              <a:rPr lang="en-US" smtClean="0"/>
              <a:t>10 May 2018</a:t>
            </a:fld>
            <a:endParaRPr lang="en-AU"/>
          </a:p>
        </p:txBody>
      </p:sp>
      <p:sp>
        <p:nvSpPr>
          <p:cNvPr id="8" name="Footer Placeholder 7"/>
          <p:cNvSpPr>
            <a:spLocks noGrp="1"/>
          </p:cNvSpPr>
          <p:nvPr>
            <p:ph type="ftr" sz="quarter" idx="11"/>
          </p:nvPr>
        </p:nvSpPr>
        <p:spPr/>
        <p:txBody>
          <a:bodyPr/>
          <a:lstStyle/>
          <a:p>
            <a:r>
              <a:rPr lang="en-AU" smtClean="0"/>
              <a:t>Strategies for study success | www.newcastle.edu.au</a:t>
            </a:r>
            <a:endParaRPr lang="en-AU"/>
          </a:p>
        </p:txBody>
      </p:sp>
      <p:sp>
        <p:nvSpPr>
          <p:cNvPr id="9" name="Slide Number Placeholder 8"/>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51670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44BECE2-4936-41DE-A598-26EC73D690FE}" type="datetime3">
              <a:rPr lang="en-US" smtClean="0"/>
              <a:t>10 May 2018</a:t>
            </a:fld>
            <a:endParaRPr lang="en-AU"/>
          </a:p>
        </p:txBody>
      </p:sp>
      <p:sp>
        <p:nvSpPr>
          <p:cNvPr id="4" name="Footer Placeholder 3"/>
          <p:cNvSpPr>
            <a:spLocks noGrp="1"/>
          </p:cNvSpPr>
          <p:nvPr>
            <p:ph type="ftr" sz="quarter" idx="11"/>
          </p:nvPr>
        </p:nvSpPr>
        <p:spPr/>
        <p:txBody>
          <a:bodyPr/>
          <a:lstStyle/>
          <a:p>
            <a:r>
              <a:rPr lang="en-AU" smtClean="0"/>
              <a:t>Strategies for study success | www.newcastle.edu.au</a:t>
            </a:r>
            <a:endParaRPr lang="en-AU"/>
          </a:p>
        </p:txBody>
      </p:sp>
      <p:sp>
        <p:nvSpPr>
          <p:cNvPr id="5" name="Slide Number Placeholder 4"/>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1703617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DA4EE-E5FB-4EC3-9F73-AEDFAAFC63B1}" type="datetime3">
              <a:rPr lang="en-US" smtClean="0"/>
              <a:t>10 May 2018</a:t>
            </a:fld>
            <a:endParaRPr lang="en-AU"/>
          </a:p>
        </p:txBody>
      </p:sp>
      <p:sp>
        <p:nvSpPr>
          <p:cNvPr id="3" name="Footer Placeholder 2"/>
          <p:cNvSpPr>
            <a:spLocks noGrp="1"/>
          </p:cNvSpPr>
          <p:nvPr>
            <p:ph type="ftr" sz="quarter" idx="11"/>
          </p:nvPr>
        </p:nvSpPr>
        <p:spPr/>
        <p:txBody>
          <a:bodyPr/>
          <a:lstStyle/>
          <a:p>
            <a:r>
              <a:rPr lang="en-AU" smtClean="0"/>
              <a:t>Strategies for study success | www.newcastle.edu.au</a:t>
            </a:r>
            <a:endParaRPr lang="en-AU"/>
          </a:p>
        </p:txBody>
      </p:sp>
      <p:sp>
        <p:nvSpPr>
          <p:cNvPr id="4" name="Slide Number Placeholder 3"/>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4250230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AF449-7422-4083-8469-978619EA5994}" type="datetime3">
              <a:rPr lang="en-US" smtClean="0"/>
              <a:t>10 May 2018</a:t>
            </a:fld>
            <a:endParaRPr lang="en-AU"/>
          </a:p>
        </p:txBody>
      </p:sp>
      <p:sp>
        <p:nvSpPr>
          <p:cNvPr id="6" name="Footer Placeholder 5"/>
          <p:cNvSpPr>
            <a:spLocks noGrp="1"/>
          </p:cNvSpPr>
          <p:nvPr>
            <p:ph type="ftr" sz="quarter" idx="11"/>
          </p:nvPr>
        </p:nvSpPr>
        <p:spPr/>
        <p:txBody>
          <a:bodyPr/>
          <a:lstStyle/>
          <a:p>
            <a:r>
              <a:rPr lang="en-AU" smtClean="0"/>
              <a:t>Strategies for study success | www.newcastle.edu.au</a:t>
            </a:r>
            <a:endParaRPr lang="en-AU"/>
          </a:p>
        </p:txBody>
      </p:sp>
      <p:sp>
        <p:nvSpPr>
          <p:cNvPr id="7" name="Slide Number Placeholder 6"/>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415108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9"/>
          <p:cNvSpPr>
            <a:spLocks noGrp="1" noChangeArrowheads="1"/>
          </p:cNvSpPr>
          <p:nvPr>
            <p:ph type="dt" sz="half" idx="10"/>
          </p:nvPr>
        </p:nvSpPr>
        <p:spPr>
          <a:ln/>
        </p:spPr>
        <p:txBody>
          <a:bodyPr/>
          <a:lstStyle>
            <a:lvl1pPr>
              <a:defRPr/>
            </a:lvl1pPr>
          </a:lstStyle>
          <a:p>
            <a:pPr>
              <a:defRPr/>
            </a:pPr>
            <a:fld id="{C73221BC-ABA7-403A-BC52-91054331EB8C}" type="datetime4">
              <a:rPr lang="en-AU" smtClean="0"/>
              <a:t>10 May 2018</a:t>
            </a:fld>
            <a:endParaRPr lang="en-US"/>
          </a:p>
        </p:txBody>
      </p:sp>
      <p:sp>
        <p:nvSpPr>
          <p:cNvPr id="5"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6" name="Rectangle 31"/>
          <p:cNvSpPr>
            <a:spLocks noGrp="1" noChangeArrowheads="1"/>
          </p:cNvSpPr>
          <p:nvPr>
            <p:ph type="sldNum" sz="quarter" idx="12"/>
          </p:nvPr>
        </p:nvSpPr>
        <p:spPr>
          <a:ln/>
        </p:spPr>
        <p:txBody>
          <a:bodyPr/>
          <a:lstStyle>
            <a:lvl1pPr>
              <a:defRPr/>
            </a:lvl1pPr>
          </a:lstStyle>
          <a:p>
            <a:pPr>
              <a:defRPr/>
            </a:pPr>
            <a:fld id="{2B207505-C84E-4165-A07E-CB61D7F3BF37}" type="slidenum">
              <a:rPr lang="en-US"/>
              <a:pPr>
                <a:defRPr/>
              </a:pPr>
              <a:t>‹#›</a:t>
            </a:fld>
            <a:endParaRPr lang="en-US">
              <a:solidFill>
                <a:schemeClr val="tx1"/>
              </a:solidFill>
            </a:endParaRPr>
          </a:p>
        </p:txBody>
      </p:sp>
    </p:spTree>
    <p:extLst>
      <p:ext uri="{BB962C8B-B14F-4D97-AF65-F5344CB8AC3E}">
        <p14:creationId xmlns:p14="http://schemas.microsoft.com/office/powerpoint/2010/main" val="12032026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3AF00-B385-48D3-9070-CBAB3DFD735F}" type="datetime3">
              <a:rPr lang="en-US" smtClean="0"/>
              <a:t>10 May 2018</a:t>
            </a:fld>
            <a:endParaRPr lang="en-AU"/>
          </a:p>
        </p:txBody>
      </p:sp>
      <p:sp>
        <p:nvSpPr>
          <p:cNvPr id="6" name="Footer Placeholder 5"/>
          <p:cNvSpPr>
            <a:spLocks noGrp="1"/>
          </p:cNvSpPr>
          <p:nvPr>
            <p:ph type="ftr" sz="quarter" idx="11"/>
          </p:nvPr>
        </p:nvSpPr>
        <p:spPr/>
        <p:txBody>
          <a:bodyPr/>
          <a:lstStyle/>
          <a:p>
            <a:r>
              <a:rPr lang="en-AU" smtClean="0"/>
              <a:t>Strategies for study success | www.newcastle.edu.au</a:t>
            </a:r>
            <a:endParaRPr lang="en-AU"/>
          </a:p>
        </p:txBody>
      </p:sp>
      <p:sp>
        <p:nvSpPr>
          <p:cNvPr id="7" name="Slide Number Placeholder 6"/>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2820087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FAC518D-C57F-42BC-B74C-6C477330675F}" type="datetime3">
              <a:rPr lang="en-US" smtClean="0"/>
              <a:t>10 May 2018</a:t>
            </a:fld>
            <a:endParaRPr lang="en-AU"/>
          </a:p>
        </p:txBody>
      </p:sp>
      <p:sp>
        <p:nvSpPr>
          <p:cNvPr id="5" name="Footer Placeholder 4"/>
          <p:cNvSpPr>
            <a:spLocks noGrp="1"/>
          </p:cNvSpPr>
          <p:nvPr>
            <p:ph type="ftr" sz="quarter" idx="11"/>
          </p:nvPr>
        </p:nvSpPr>
        <p:spPr/>
        <p:txBody>
          <a:bodyPr/>
          <a:lstStyle/>
          <a:p>
            <a:r>
              <a:rPr lang="en-AU" smtClean="0"/>
              <a:t>Strategies for study success | www.newcastle.edu.au</a:t>
            </a:r>
            <a:endParaRPr lang="en-AU"/>
          </a:p>
        </p:txBody>
      </p:sp>
      <p:sp>
        <p:nvSpPr>
          <p:cNvPr id="6" name="Slide Number Placeholder 5"/>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1747695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F82F0B1-FCB7-45B7-95FE-01717CC1AE95}" type="datetime3">
              <a:rPr lang="en-US" smtClean="0"/>
              <a:t>10 May 2018</a:t>
            </a:fld>
            <a:endParaRPr lang="en-AU"/>
          </a:p>
        </p:txBody>
      </p:sp>
      <p:sp>
        <p:nvSpPr>
          <p:cNvPr id="5" name="Footer Placeholder 4"/>
          <p:cNvSpPr>
            <a:spLocks noGrp="1"/>
          </p:cNvSpPr>
          <p:nvPr>
            <p:ph type="ftr" sz="quarter" idx="11"/>
          </p:nvPr>
        </p:nvSpPr>
        <p:spPr/>
        <p:txBody>
          <a:bodyPr/>
          <a:lstStyle/>
          <a:p>
            <a:r>
              <a:rPr lang="en-AU" smtClean="0"/>
              <a:t>Strategies for study success | www.newcastle.edu.au</a:t>
            </a:r>
            <a:endParaRPr lang="en-AU"/>
          </a:p>
        </p:txBody>
      </p:sp>
      <p:sp>
        <p:nvSpPr>
          <p:cNvPr id="6" name="Slide Number Placeholder 5"/>
          <p:cNvSpPr>
            <a:spLocks noGrp="1"/>
          </p:cNvSpPr>
          <p:nvPr>
            <p:ph type="sldNum" sz="quarter" idx="12"/>
          </p:nvPr>
        </p:nvSpPr>
        <p:spPr/>
        <p:txBody>
          <a:bodyPr/>
          <a:lstStyle/>
          <a:p>
            <a:fld id="{2E78823E-88F0-4812-AABF-B5E7CAC01C8D}" type="slidenum">
              <a:rPr lang="en-AU" smtClean="0"/>
              <a:pPr/>
              <a:t>‹#›</a:t>
            </a:fld>
            <a:endParaRPr lang="en-AU"/>
          </a:p>
        </p:txBody>
      </p:sp>
    </p:spTree>
    <p:extLst>
      <p:ext uri="{BB962C8B-B14F-4D97-AF65-F5344CB8AC3E}">
        <p14:creationId xmlns:p14="http://schemas.microsoft.com/office/powerpoint/2010/main" val="174553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dt" sz="half" idx="10"/>
          </p:nvPr>
        </p:nvSpPr>
        <p:spPr>
          <a:ln/>
        </p:spPr>
        <p:txBody>
          <a:bodyPr/>
          <a:lstStyle>
            <a:lvl1pPr>
              <a:defRPr/>
            </a:lvl1pPr>
          </a:lstStyle>
          <a:p>
            <a:pPr>
              <a:defRPr/>
            </a:pPr>
            <a:fld id="{E1B918DA-0378-44F2-AE9E-2853BF8568FF}" type="datetime4">
              <a:rPr lang="en-AU" smtClean="0"/>
              <a:t>10 May 2018</a:t>
            </a:fld>
            <a:endParaRPr lang="en-US"/>
          </a:p>
        </p:txBody>
      </p:sp>
      <p:sp>
        <p:nvSpPr>
          <p:cNvPr id="5"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6" name="Rectangle 31"/>
          <p:cNvSpPr>
            <a:spLocks noGrp="1" noChangeArrowheads="1"/>
          </p:cNvSpPr>
          <p:nvPr>
            <p:ph type="sldNum" sz="quarter" idx="12"/>
          </p:nvPr>
        </p:nvSpPr>
        <p:spPr>
          <a:ln/>
        </p:spPr>
        <p:txBody>
          <a:bodyPr/>
          <a:lstStyle>
            <a:lvl1pPr>
              <a:defRPr/>
            </a:lvl1pPr>
          </a:lstStyle>
          <a:p>
            <a:pPr>
              <a:defRPr/>
            </a:pPr>
            <a:fld id="{D0ADA518-04FE-4150-94D6-C5EE2110D7ED}" type="slidenum">
              <a:rPr lang="en-US"/>
              <a:pPr>
                <a:defRPr/>
              </a:pPr>
              <a:t>‹#›</a:t>
            </a:fld>
            <a:endParaRPr lang="en-US">
              <a:solidFill>
                <a:schemeClr val="tx1"/>
              </a:solidFill>
            </a:endParaRPr>
          </a:p>
        </p:txBody>
      </p:sp>
    </p:spTree>
    <p:extLst>
      <p:ext uri="{BB962C8B-B14F-4D97-AF65-F5344CB8AC3E}">
        <p14:creationId xmlns:p14="http://schemas.microsoft.com/office/powerpoint/2010/main" val="128728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762000" y="1828800"/>
            <a:ext cx="37338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828800"/>
            <a:ext cx="37338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9"/>
          <p:cNvSpPr>
            <a:spLocks noGrp="1" noChangeArrowheads="1"/>
          </p:cNvSpPr>
          <p:nvPr>
            <p:ph type="dt" sz="half" idx="10"/>
          </p:nvPr>
        </p:nvSpPr>
        <p:spPr>
          <a:ln/>
        </p:spPr>
        <p:txBody>
          <a:bodyPr/>
          <a:lstStyle>
            <a:lvl1pPr>
              <a:defRPr/>
            </a:lvl1pPr>
          </a:lstStyle>
          <a:p>
            <a:pPr>
              <a:defRPr/>
            </a:pPr>
            <a:fld id="{0D352FDE-1EBE-40FB-A95D-4A8BF7C747A5}" type="datetime4">
              <a:rPr lang="en-AU" smtClean="0"/>
              <a:t>10 May 2018</a:t>
            </a:fld>
            <a:endParaRPr lang="en-US"/>
          </a:p>
        </p:txBody>
      </p:sp>
      <p:sp>
        <p:nvSpPr>
          <p:cNvPr id="6"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7" name="Rectangle 31"/>
          <p:cNvSpPr>
            <a:spLocks noGrp="1" noChangeArrowheads="1"/>
          </p:cNvSpPr>
          <p:nvPr>
            <p:ph type="sldNum" sz="quarter" idx="12"/>
          </p:nvPr>
        </p:nvSpPr>
        <p:spPr>
          <a:ln/>
        </p:spPr>
        <p:txBody>
          <a:bodyPr/>
          <a:lstStyle>
            <a:lvl1pPr>
              <a:defRPr/>
            </a:lvl1pPr>
          </a:lstStyle>
          <a:p>
            <a:pPr>
              <a:defRPr/>
            </a:pPr>
            <a:fld id="{3226CFB0-CF3F-46C8-93CC-4AA9CB63ADE6}" type="slidenum">
              <a:rPr lang="en-US"/>
              <a:pPr>
                <a:defRPr/>
              </a:pPr>
              <a:t>‹#›</a:t>
            </a:fld>
            <a:endParaRPr lang="en-US">
              <a:solidFill>
                <a:schemeClr val="tx1"/>
              </a:solidFill>
            </a:endParaRPr>
          </a:p>
        </p:txBody>
      </p:sp>
    </p:spTree>
    <p:extLst>
      <p:ext uri="{BB962C8B-B14F-4D97-AF65-F5344CB8AC3E}">
        <p14:creationId xmlns:p14="http://schemas.microsoft.com/office/powerpoint/2010/main" val="194974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9"/>
          <p:cNvSpPr>
            <a:spLocks noGrp="1" noChangeArrowheads="1"/>
          </p:cNvSpPr>
          <p:nvPr>
            <p:ph type="dt" sz="half" idx="10"/>
          </p:nvPr>
        </p:nvSpPr>
        <p:spPr>
          <a:ln/>
        </p:spPr>
        <p:txBody>
          <a:bodyPr/>
          <a:lstStyle>
            <a:lvl1pPr>
              <a:defRPr/>
            </a:lvl1pPr>
          </a:lstStyle>
          <a:p>
            <a:pPr>
              <a:defRPr/>
            </a:pPr>
            <a:fld id="{478B6BF1-0633-46D4-BE2A-5BA5F6340418}" type="datetime4">
              <a:rPr lang="en-AU" smtClean="0"/>
              <a:t>10 May 2018</a:t>
            </a:fld>
            <a:endParaRPr lang="en-US"/>
          </a:p>
        </p:txBody>
      </p:sp>
      <p:sp>
        <p:nvSpPr>
          <p:cNvPr id="8"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9" name="Rectangle 31"/>
          <p:cNvSpPr>
            <a:spLocks noGrp="1" noChangeArrowheads="1"/>
          </p:cNvSpPr>
          <p:nvPr>
            <p:ph type="sldNum" sz="quarter" idx="12"/>
          </p:nvPr>
        </p:nvSpPr>
        <p:spPr>
          <a:ln/>
        </p:spPr>
        <p:txBody>
          <a:bodyPr/>
          <a:lstStyle>
            <a:lvl1pPr>
              <a:defRPr/>
            </a:lvl1pPr>
          </a:lstStyle>
          <a:p>
            <a:pPr>
              <a:defRPr/>
            </a:pPr>
            <a:fld id="{8AB2BACB-D529-4189-8424-47B3B4E14274}" type="slidenum">
              <a:rPr lang="en-US"/>
              <a:pPr>
                <a:defRPr/>
              </a:pPr>
              <a:t>‹#›</a:t>
            </a:fld>
            <a:endParaRPr lang="en-US">
              <a:solidFill>
                <a:schemeClr val="tx1"/>
              </a:solidFill>
            </a:endParaRPr>
          </a:p>
        </p:txBody>
      </p:sp>
    </p:spTree>
    <p:extLst>
      <p:ext uri="{BB962C8B-B14F-4D97-AF65-F5344CB8AC3E}">
        <p14:creationId xmlns:p14="http://schemas.microsoft.com/office/powerpoint/2010/main" val="392569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9"/>
          <p:cNvSpPr>
            <a:spLocks noGrp="1" noChangeArrowheads="1"/>
          </p:cNvSpPr>
          <p:nvPr>
            <p:ph type="dt" sz="half" idx="10"/>
          </p:nvPr>
        </p:nvSpPr>
        <p:spPr>
          <a:ln/>
        </p:spPr>
        <p:txBody>
          <a:bodyPr/>
          <a:lstStyle>
            <a:lvl1pPr>
              <a:defRPr/>
            </a:lvl1pPr>
          </a:lstStyle>
          <a:p>
            <a:pPr>
              <a:defRPr/>
            </a:pPr>
            <a:fld id="{A9FC81D0-7529-430E-AF8F-2428F665F7E1}" type="datetime4">
              <a:rPr lang="en-AU" smtClean="0"/>
              <a:t>10 May 2018</a:t>
            </a:fld>
            <a:endParaRPr lang="en-US"/>
          </a:p>
        </p:txBody>
      </p:sp>
      <p:sp>
        <p:nvSpPr>
          <p:cNvPr id="4"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5" name="Rectangle 31"/>
          <p:cNvSpPr>
            <a:spLocks noGrp="1" noChangeArrowheads="1"/>
          </p:cNvSpPr>
          <p:nvPr>
            <p:ph type="sldNum" sz="quarter" idx="12"/>
          </p:nvPr>
        </p:nvSpPr>
        <p:spPr>
          <a:ln/>
        </p:spPr>
        <p:txBody>
          <a:bodyPr/>
          <a:lstStyle>
            <a:lvl1pPr>
              <a:defRPr/>
            </a:lvl1pPr>
          </a:lstStyle>
          <a:p>
            <a:pPr>
              <a:defRPr/>
            </a:pPr>
            <a:fld id="{B269029B-5C50-4A3C-9B8A-0B5155C41BE0}" type="slidenum">
              <a:rPr lang="en-US"/>
              <a:pPr>
                <a:defRPr/>
              </a:pPr>
              <a:t>‹#›</a:t>
            </a:fld>
            <a:endParaRPr lang="en-US">
              <a:solidFill>
                <a:schemeClr val="tx1"/>
              </a:solidFill>
            </a:endParaRPr>
          </a:p>
        </p:txBody>
      </p:sp>
    </p:spTree>
    <p:extLst>
      <p:ext uri="{BB962C8B-B14F-4D97-AF65-F5344CB8AC3E}">
        <p14:creationId xmlns:p14="http://schemas.microsoft.com/office/powerpoint/2010/main" val="28914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dt" sz="half" idx="10"/>
          </p:nvPr>
        </p:nvSpPr>
        <p:spPr>
          <a:ln/>
        </p:spPr>
        <p:txBody>
          <a:bodyPr/>
          <a:lstStyle>
            <a:lvl1pPr>
              <a:defRPr/>
            </a:lvl1pPr>
          </a:lstStyle>
          <a:p>
            <a:pPr>
              <a:defRPr/>
            </a:pPr>
            <a:fld id="{94BA46FB-2BD7-4D22-95E1-6C0B54AA7885}" type="datetime4">
              <a:rPr lang="en-AU" smtClean="0"/>
              <a:t>10 May 2018</a:t>
            </a:fld>
            <a:endParaRPr lang="en-US"/>
          </a:p>
        </p:txBody>
      </p:sp>
      <p:sp>
        <p:nvSpPr>
          <p:cNvPr id="3"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4" name="Rectangle 31"/>
          <p:cNvSpPr>
            <a:spLocks noGrp="1" noChangeArrowheads="1"/>
          </p:cNvSpPr>
          <p:nvPr>
            <p:ph type="sldNum" sz="quarter" idx="12"/>
          </p:nvPr>
        </p:nvSpPr>
        <p:spPr>
          <a:ln/>
        </p:spPr>
        <p:txBody>
          <a:bodyPr/>
          <a:lstStyle>
            <a:lvl1pPr>
              <a:defRPr/>
            </a:lvl1pPr>
          </a:lstStyle>
          <a:p>
            <a:pPr>
              <a:defRPr/>
            </a:pPr>
            <a:fld id="{AE67BE18-517B-4378-A518-C1A9C4054F3E}" type="slidenum">
              <a:rPr lang="en-US"/>
              <a:pPr>
                <a:defRPr/>
              </a:pPr>
              <a:t>‹#›</a:t>
            </a:fld>
            <a:endParaRPr lang="en-US">
              <a:solidFill>
                <a:schemeClr val="tx1"/>
              </a:solidFill>
            </a:endParaRPr>
          </a:p>
        </p:txBody>
      </p:sp>
    </p:spTree>
    <p:extLst>
      <p:ext uri="{BB962C8B-B14F-4D97-AF65-F5344CB8AC3E}">
        <p14:creationId xmlns:p14="http://schemas.microsoft.com/office/powerpoint/2010/main" val="85908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dt" sz="half" idx="10"/>
          </p:nvPr>
        </p:nvSpPr>
        <p:spPr>
          <a:ln/>
        </p:spPr>
        <p:txBody>
          <a:bodyPr/>
          <a:lstStyle>
            <a:lvl1pPr>
              <a:defRPr/>
            </a:lvl1pPr>
          </a:lstStyle>
          <a:p>
            <a:pPr>
              <a:defRPr/>
            </a:pPr>
            <a:fld id="{C97FEF06-97B8-4109-B8FF-946D1FDE2EED}" type="datetime4">
              <a:rPr lang="en-AU" smtClean="0"/>
              <a:t>10 May 2018</a:t>
            </a:fld>
            <a:endParaRPr lang="en-US"/>
          </a:p>
        </p:txBody>
      </p:sp>
      <p:sp>
        <p:nvSpPr>
          <p:cNvPr id="6"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7" name="Rectangle 31"/>
          <p:cNvSpPr>
            <a:spLocks noGrp="1" noChangeArrowheads="1"/>
          </p:cNvSpPr>
          <p:nvPr>
            <p:ph type="sldNum" sz="quarter" idx="12"/>
          </p:nvPr>
        </p:nvSpPr>
        <p:spPr>
          <a:ln/>
        </p:spPr>
        <p:txBody>
          <a:bodyPr/>
          <a:lstStyle>
            <a:lvl1pPr>
              <a:defRPr/>
            </a:lvl1pPr>
          </a:lstStyle>
          <a:p>
            <a:pPr>
              <a:defRPr/>
            </a:pPr>
            <a:fld id="{FE58A7F6-5502-47D0-8346-DA5B8D081E58}" type="slidenum">
              <a:rPr lang="en-US"/>
              <a:pPr>
                <a:defRPr/>
              </a:pPr>
              <a:t>‹#›</a:t>
            </a:fld>
            <a:endParaRPr lang="en-US">
              <a:solidFill>
                <a:schemeClr val="tx1"/>
              </a:solidFill>
            </a:endParaRPr>
          </a:p>
        </p:txBody>
      </p:sp>
    </p:spTree>
    <p:extLst>
      <p:ext uri="{BB962C8B-B14F-4D97-AF65-F5344CB8AC3E}">
        <p14:creationId xmlns:p14="http://schemas.microsoft.com/office/powerpoint/2010/main" val="220683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dt" sz="half" idx="10"/>
          </p:nvPr>
        </p:nvSpPr>
        <p:spPr>
          <a:ln/>
        </p:spPr>
        <p:txBody>
          <a:bodyPr/>
          <a:lstStyle>
            <a:lvl1pPr>
              <a:defRPr/>
            </a:lvl1pPr>
          </a:lstStyle>
          <a:p>
            <a:pPr>
              <a:defRPr/>
            </a:pPr>
            <a:fld id="{8C9129B6-0627-4BE4-99B4-9B84EFE2DB5E}" type="datetime4">
              <a:rPr lang="en-AU" smtClean="0"/>
              <a:t>10 May 2018</a:t>
            </a:fld>
            <a:endParaRPr lang="en-US"/>
          </a:p>
        </p:txBody>
      </p:sp>
      <p:sp>
        <p:nvSpPr>
          <p:cNvPr id="6" name="Rectangle 30"/>
          <p:cNvSpPr>
            <a:spLocks noGrp="1" noChangeArrowheads="1"/>
          </p:cNvSpPr>
          <p:nvPr>
            <p:ph type="ftr" sz="quarter" idx="11"/>
          </p:nvPr>
        </p:nvSpPr>
        <p:spPr>
          <a:ln/>
        </p:spPr>
        <p:txBody>
          <a:bodyPr/>
          <a:lstStyle>
            <a:lvl1pPr>
              <a:defRPr/>
            </a:lvl1pPr>
          </a:lstStyle>
          <a:p>
            <a:pPr>
              <a:defRPr/>
            </a:pPr>
            <a:r>
              <a:rPr lang="en-AU" smtClean="0"/>
              <a:t>Presentation to Swansea High School students  |  www.newcastle.edu.au</a:t>
            </a:r>
            <a:endParaRPr lang="en-US" dirty="0"/>
          </a:p>
        </p:txBody>
      </p:sp>
      <p:sp>
        <p:nvSpPr>
          <p:cNvPr id="7" name="Rectangle 31"/>
          <p:cNvSpPr>
            <a:spLocks noGrp="1" noChangeArrowheads="1"/>
          </p:cNvSpPr>
          <p:nvPr>
            <p:ph type="sldNum" sz="quarter" idx="12"/>
          </p:nvPr>
        </p:nvSpPr>
        <p:spPr>
          <a:ln/>
        </p:spPr>
        <p:txBody>
          <a:bodyPr/>
          <a:lstStyle>
            <a:lvl1pPr>
              <a:defRPr/>
            </a:lvl1pPr>
          </a:lstStyle>
          <a:p>
            <a:pPr>
              <a:defRPr/>
            </a:pPr>
            <a:fld id="{29E07CAA-478E-4E51-9028-16B683C6BFBE}" type="slidenum">
              <a:rPr lang="en-US"/>
              <a:pPr>
                <a:defRPr/>
              </a:pPr>
              <a:t>‹#›</a:t>
            </a:fld>
            <a:endParaRPr lang="en-US">
              <a:solidFill>
                <a:schemeClr val="tx1"/>
              </a:solidFill>
            </a:endParaRPr>
          </a:p>
        </p:txBody>
      </p:sp>
    </p:spTree>
    <p:extLst>
      <p:ext uri="{BB962C8B-B14F-4D97-AF65-F5344CB8AC3E}">
        <p14:creationId xmlns:p14="http://schemas.microsoft.com/office/powerpoint/2010/main" val="1549892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4063" y="677863"/>
            <a:ext cx="7627937" cy="92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828800"/>
            <a:ext cx="76200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UON_RESTRICTED_MON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239000" y="6172200"/>
            <a:ext cx="16414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16"/>
          <p:cNvSpPr txBox="1">
            <a:spLocks noChangeArrowheads="1"/>
          </p:cNvSpPr>
          <p:nvPr userDrawn="1"/>
        </p:nvSpPr>
        <p:spPr bwMode="auto">
          <a:xfrm>
            <a:off x="762000" y="1295400"/>
            <a:ext cx="762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1600">
                <a:solidFill>
                  <a:schemeClr val="tx1"/>
                </a:solidFill>
                <a:latin typeface="Arial" charset="0"/>
                <a:ea typeface="ＭＳ Ｐゴシック" pitchFamily="34" charset="-128"/>
              </a:defRPr>
            </a:lvl1pPr>
            <a:lvl2pPr marL="742950" indent="-285750">
              <a:defRPr sz="1600">
                <a:solidFill>
                  <a:schemeClr val="tx1"/>
                </a:solidFill>
                <a:latin typeface="Arial" charset="0"/>
                <a:ea typeface="ＭＳ Ｐゴシック" pitchFamily="34" charset="-128"/>
              </a:defRPr>
            </a:lvl2pPr>
            <a:lvl3pPr marL="1143000" indent="-228600">
              <a:defRPr sz="1600">
                <a:solidFill>
                  <a:schemeClr val="tx1"/>
                </a:solidFill>
                <a:latin typeface="Arial" charset="0"/>
                <a:ea typeface="ＭＳ Ｐゴシック" pitchFamily="34" charset="-128"/>
              </a:defRPr>
            </a:lvl3pPr>
            <a:lvl4pPr marL="1600200" indent="-228600">
              <a:defRPr sz="1600">
                <a:solidFill>
                  <a:schemeClr val="tx1"/>
                </a:solidFill>
                <a:latin typeface="Arial" charset="0"/>
                <a:ea typeface="ＭＳ Ｐゴシック" pitchFamily="34" charset="-128"/>
              </a:defRPr>
            </a:lvl4pPr>
            <a:lvl5pPr marL="2057400" indent="-228600">
              <a:defRPr sz="1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4" charset="-128"/>
              </a:defRPr>
            </a:lvl9pPr>
          </a:lstStyle>
          <a:p>
            <a:pPr>
              <a:spcBef>
                <a:spcPct val="50000"/>
              </a:spcBef>
              <a:defRPr/>
            </a:pPr>
            <a:endParaRPr lang="en-AU" sz="2400" smtClean="0"/>
          </a:p>
        </p:txBody>
      </p:sp>
      <p:sp>
        <p:nvSpPr>
          <p:cNvPr id="1053" name="Rectangle 29"/>
          <p:cNvSpPr>
            <a:spLocks noGrp="1" noChangeArrowheads="1"/>
          </p:cNvSpPr>
          <p:nvPr>
            <p:ph type="dt" sz="half" idx="2"/>
          </p:nvPr>
        </p:nvSpPr>
        <p:spPr bwMode="auto">
          <a:xfrm>
            <a:off x="762000" y="6248400"/>
            <a:ext cx="13716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800">
                <a:ea typeface="ＭＳ Ｐゴシック" pitchFamily="34" charset="-128"/>
              </a:defRPr>
            </a:lvl1pPr>
          </a:lstStyle>
          <a:p>
            <a:pPr>
              <a:defRPr/>
            </a:pPr>
            <a:fld id="{2F78568C-B274-462B-B4E1-7C41E248F910}" type="datetime4">
              <a:rPr lang="en-AU" smtClean="0"/>
              <a:t>10 May 2018</a:t>
            </a:fld>
            <a:endParaRPr lang="en-US"/>
          </a:p>
        </p:txBody>
      </p:sp>
      <p:sp>
        <p:nvSpPr>
          <p:cNvPr id="1054" name="Rectangle 30"/>
          <p:cNvSpPr>
            <a:spLocks noGrp="1" noChangeArrowheads="1"/>
          </p:cNvSpPr>
          <p:nvPr>
            <p:ph type="ftr" sz="quarter" idx="3"/>
          </p:nvPr>
        </p:nvSpPr>
        <p:spPr bwMode="auto">
          <a:xfrm>
            <a:off x="762000" y="6380163"/>
            <a:ext cx="59436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eaLnBrk="1" hangingPunct="1">
              <a:lnSpc>
                <a:spcPct val="150000"/>
              </a:lnSpc>
              <a:defRPr sz="1000" b="1">
                <a:solidFill>
                  <a:srgbClr val="000000"/>
                </a:solidFill>
                <a:ea typeface="ＭＳ Ｐゴシック" pitchFamily="34" charset="-128"/>
              </a:defRPr>
            </a:lvl1pPr>
          </a:lstStyle>
          <a:p>
            <a:pPr>
              <a:defRPr/>
            </a:pPr>
            <a:r>
              <a:rPr lang="en-AU" smtClean="0"/>
              <a:t>Presentation to Swansea High School students  |  www.newcastle.edu.au</a:t>
            </a:r>
            <a:endParaRPr lang="en-US" dirty="0"/>
          </a:p>
        </p:txBody>
      </p:sp>
      <p:sp>
        <p:nvSpPr>
          <p:cNvPr id="1055" name="Rectangle 31"/>
          <p:cNvSpPr>
            <a:spLocks noGrp="1" noChangeArrowheads="1"/>
          </p:cNvSpPr>
          <p:nvPr>
            <p:ph type="sldNum" sz="quarter" idx="4"/>
          </p:nvPr>
        </p:nvSpPr>
        <p:spPr bwMode="auto">
          <a:xfrm>
            <a:off x="8763000" y="762000"/>
            <a:ext cx="381000" cy="381000"/>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ctr">
              <a:defRPr sz="1200" b="1">
                <a:solidFill>
                  <a:schemeClr val="bg1"/>
                </a:solidFill>
                <a:ea typeface="ＭＳ Ｐゴシック" pitchFamily="34" charset="-128"/>
              </a:defRPr>
            </a:lvl1pPr>
          </a:lstStyle>
          <a:p>
            <a:pPr>
              <a:defRPr/>
            </a:pPr>
            <a:fld id="{9A0DE2CA-228B-4CB1-BF7D-FA383BA04B7D}" type="slidenum">
              <a:rPr lang="en-US"/>
              <a:pPr>
                <a:defRPr/>
              </a:pPr>
              <a:t>‹#›</a:t>
            </a:fld>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81"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ftr="0" dt="0"/>
  <p:txStyles>
    <p:titleStyle>
      <a:lvl1pPr algn="l" rtl="0" eaLnBrk="0" fontAlgn="base" hangingPunct="0">
        <a:spcBef>
          <a:spcPct val="0"/>
        </a:spcBef>
        <a:spcAft>
          <a:spcPct val="0"/>
        </a:spcAft>
        <a:defRPr sz="30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000" b="1">
          <a:solidFill>
            <a:schemeClr val="tx2"/>
          </a:solidFill>
          <a:latin typeface="Arial" charset="0"/>
          <a:ea typeface="ＭＳ Ｐゴシック" pitchFamily="34" charset="-128"/>
        </a:defRPr>
      </a:lvl2pPr>
      <a:lvl3pPr algn="l" rtl="0" eaLnBrk="0" fontAlgn="base" hangingPunct="0">
        <a:spcBef>
          <a:spcPct val="0"/>
        </a:spcBef>
        <a:spcAft>
          <a:spcPct val="0"/>
        </a:spcAft>
        <a:defRPr sz="3000" b="1">
          <a:solidFill>
            <a:schemeClr val="tx2"/>
          </a:solidFill>
          <a:latin typeface="Arial" charset="0"/>
          <a:ea typeface="ＭＳ Ｐゴシック" pitchFamily="34" charset="-128"/>
        </a:defRPr>
      </a:lvl3pPr>
      <a:lvl4pPr algn="l" rtl="0" eaLnBrk="0" fontAlgn="base" hangingPunct="0">
        <a:spcBef>
          <a:spcPct val="0"/>
        </a:spcBef>
        <a:spcAft>
          <a:spcPct val="0"/>
        </a:spcAft>
        <a:defRPr sz="3000" b="1">
          <a:solidFill>
            <a:schemeClr val="tx2"/>
          </a:solidFill>
          <a:latin typeface="Arial" charset="0"/>
          <a:ea typeface="ＭＳ Ｐゴシック" pitchFamily="34" charset="-128"/>
        </a:defRPr>
      </a:lvl4pPr>
      <a:lvl5pPr algn="l" rtl="0" eaLnBrk="0" fontAlgn="base" hangingPunct="0">
        <a:spcBef>
          <a:spcPct val="0"/>
        </a:spcBef>
        <a:spcAft>
          <a:spcPct val="0"/>
        </a:spcAft>
        <a:defRPr sz="3000" b="1">
          <a:solidFill>
            <a:schemeClr val="tx2"/>
          </a:solidFill>
          <a:latin typeface="Arial" charset="0"/>
          <a:ea typeface="ＭＳ Ｐゴシック" pitchFamily="34" charset="-128"/>
        </a:defRPr>
      </a:lvl5pPr>
      <a:lvl6pPr marL="457200" algn="l" rtl="0" fontAlgn="base">
        <a:spcBef>
          <a:spcPct val="0"/>
        </a:spcBef>
        <a:spcAft>
          <a:spcPct val="0"/>
        </a:spcAft>
        <a:defRPr sz="3000" b="1">
          <a:solidFill>
            <a:schemeClr val="tx2"/>
          </a:solidFill>
          <a:latin typeface="Arial" charset="0"/>
          <a:ea typeface="ＭＳ Ｐゴシック" pitchFamily="34" charset="-128"/>
        </a:defRPr>
      </a:lvl6pPr>
      <a:lvl7pPr marL="914400" algn="l" rtl="0" fontAlgn="base">
        <a:spcBef>
          <a:spcPct val="0"/>
        </a:spcBef>
        <a:spcAft>
          <a:spcPct val="0"/>
        </a:spcAft>
        <a:defRPr sz="3000" b="1">
          <a:solidFill>
            <a:schemeClr val="tx2"/>
          </a:solidFill>
          <a:latin typeface="Arial" charset="0"/>
          <a:ea typeface="ＭＳ Ｐゴシック" pitchFamily="34" charset="-128"/>
        </a:defRPr>
      </a:lvl7pPr>
      <a:lvl8pPr marL="1371600" algn="l" rtl="0" fontAlgn="base">
        <a:spcBef>
          <a:spcPct val="0"/>
        </a:spcBef>
        <a:spcAft>
          <a:spcPct val="0"/>
        </a:spcAft>
        <a:defRPr sz="3000" b="1">
          <a:solidFill>
            <a:schemeClr val="tx2"/>
          </a:solidFill>
          <a:latin typeface="Arial" charset="0"/>
          <a:ea typeface="ＭＳ Ｐゴシック" pitchFamily="34" charset="-128"/>
        </a:defRPr>
      </a:lvl8pPr>
      <a:lvl9pPr marL="1828800" algn="l" rtl="0" fontAlgn="base">
        <a:spcBef>
          <a:spcPct val="0"/>
        </a:spcBef>
        <a:spcAft>
          <a:spcPct val="0"/>
        </a:spcAft>
        <a:defRPr sz="3000" b="1">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4" charset="-128"/>
        </a:defRPr>
      </a:lvl3pPr>
      <a:lvl4pPr marL="1600200" indent="-228600" algn="l" rtl="0" eaLnBrk="0" fontAlgn="base" hangingPunct="0">
        <a:spcBef>
          <a:spcPct val="20000"/>
        </a:spcBef>
        <a:spcAft>
          <a:spcPct val="0"/>
        </a:spcAft>
        <a:buChar char="–"/>
        <a:defRPr sz="2400">
          <a:solidFill>
            <a:schemeClr val="tx1"/>
          </a:solidFill>
          <a:latin typeface="+mn-lt"/>
          <a:ea typeface="ＭＳ Ｐゴシック" pitchFamily="34" charset="-128"/>
        </a:defRPr>
      </a:lvl4pPr>
      <a:lvl5pPr marL="2057400" indent="-228600" algn="l" rtl="0" eaLnBrk="0" fontAlgn="base" hangingPunct="0">
        <a:spcBef>
          <a:spcPct val="20000"/>
        </a:spcBef>
        <a:spcAft>
          <a:spcPct val="0"/>
        </a:spcAft>
        <a:buChar char="»"/>
        <a:defRPr sz="2400">
          <a:solidFill>
            <a:schemeClr val="tx1"/>
          </a:solidFill>
          <a:latin typeface="+mn-lt"/>
          <a:ea typeface="ＭＳ Ｐゴシック" pitchFamily="34" charset="-128"/>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A22D-5A6C-4D6E-A31A-E3719D9A784F}" type="datetime3">
              <a:rPr lang="en-US" smtClean="0"/>
              <a:t>10 May 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Strategies for study success | www.newcastle.edu.au</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8823E-88F0-4812-AABF-B5E7CAC01C8D}" type="slidenum">
              <a:rPr lang="en-AU" smtClean="0"/>
              <a:pPr/>
              <a:t>‹#›</a:t>
            </a:fld>
            <a:endParaRPr lang="en-AU"/>
          </a:p>
        </p:txBody>
      </p:sp>
    </p:spTree>
    <p:extLst>
      <p:ext uri="{BB962C8B-B14F-4D97-AF65-F5344CB8AC3E}">
        <p14:creationId xmlns:p14="http://schemas.microsoft.com/office/powerpoint/2010/main" val="142883567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mailto:alison.hillier@newcastle.edu.au"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image" Target="Macintosh%20HD:Users:emmahamilton:Documents:WIP:2007&#8226;Brand%20PowerPoint%20-%20General:PPT%20FILES:THANK%20YOU%20TYPE-BLK.png"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acintosh%20HD:Users:emmahamilton:Documents:WIP:2007&#8226;Brand%20PowerPoint%20-%20General:PPT%20FILES:LogoURL_40mm.png"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Placeholder 1"/>
          <p:cNvSpPr txBox="1">
            <a:spLocks/>
          </p:cNvSpPr>
          <p:nvPr/>
        </p:nvSpPr>
        <p:spPr bwMode="auto">
          <a:xfrm>
            <a:off x="395288" y="836613"/>
            <a:ext cx="6819900" cy="935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4400" b="1"/>
          </a:p>
        </p:txBody>
      </p:sp>
      <p:pic>
        <p:nvPicPr>
          <p:cNvPr id="15363" name="Picture 8" descr="Macintosh HD:Users:lmv573:Desktop:Graphic Banner - LD:Resources:LD Resource Footer-150dpi-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5705475"/>
            <a:ext cx="9158288" cy="1152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364" name="Picture 9" descr="Photos/%3f%20Images/-17767.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2420888"/>
            <a:ext cx="3370202" cy="2875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179512" y="2348880"/>
            <a:ext cx="6336704" cy="1440160"/>
          </a:xfrm>
        </p:spPr>
        <p:txBody>
          <a:bodyPr>
            <a:noAutofit/>
          </a:bodyPr>
          <a:lstStyle/>
          <a:p>
            <a:pPr algn="l" eaLnBrk="1" hangingPunct="1"/>
            <a:r>
              <a:rPr lang="en-US" altLang="en-US" sz="4800" b="1" dirty="0" smtClean="0">
                <a:solidFill>
                  <a:schemeClr val="tx1"/>
                </a:solidFill>
                <a:latin typeface="Calibri Light" panose="020F0302020204030204" pitchFamily="34" charset="0"/>
              </a:rPr>
              <a:t>Students studying </a:t>
            </a:r>
            <a:r>
              <a:rPr lang="en-US" altLang="en-US" sz="4800" b="1" dirty="0" err="1" smtClean="0">
                <a:solidFill>
                  <a:schemeClr val="tx1"/>
                </a:solidFill>
                <a:latin typeface="Calibri Light" panose="020F0302020204030204" pitchFamily="34" charset="0"/>
              </a:rPr>
              <a:t>SMARTer</a:t>
            </a:r>
            <a:r>
              <a:rPr lang="en-US" altLang="en-US" sz="4800" b="1" dirty="0" smtClean="0">
                <a:solidFill>
                  <a:schemeClr val="tx1"/>
                </a:solidFill>
                <a:latin typeface="Calibri Light" panose="020F0302020204030204" pitchFamily="34" charset="0"/>
              </a:rPr>
              <a:t/>
            </a:r>
            <a:br>
              <a:rPr lang="en-US" altLang="en-US" sz="4800" b="1" dirty="0" smtClean="0">
                <a:solidFill>
                  <a:schemeClr val="tx1"/>
                </a:solidFill>
                <a:latin typeface="Calibri Light" panose="020F0302020204030204" pitchFamily="34" charset="0"/>
              </a:rPr>
            </a:br>
            <a:r>
              <a:rPr lang="en-US" altLang="en-US" sz="4800" b="1" dirty="0" smtClean="0">
                <a:solidFill>
                  <a:schemeClr val="tx1"/>
                </a:solidFill>
                <a:latin typeface="Arial" charset="0"/>
              </a:rPr>
              <a:t/>
            </a:r>
            <a:br>
              <a:rPr lang="en-US" altLang="en-US" sz="4800" b="1" dirty="0" smtClean="0">
                <a:solidFill>
                  <a:schemeClr val="tx1"/>
                </a:solidFill>
                <a:latin typeface="Arial" charset="0"/>
              </a:rPr>
            </a:br>
            <a:endParaRPr lang="en-US" altLang="en-US" sz="4800" b="1" dirty="0">
              <a:solidFill>
                <a:schemeClr val="tx1"/>
              </a:solidFill>
              <a:latin typeface="Arial" charset="0"/>
            </a:endParaRPr>
          </a:p>
        </p:txBody>
      </p:sp>
      <p:sp>
        <p:nvSpPr>
          <p:cNvPr id="2" name="TextBox 1"/>
          <p:cNvSpPr txBox="1"/>
          <p:nvPr/>
        </p:nvSpPr>
        <p:spPr>
          <a:xfrm>
            <a:off x="179512" y="4289507"/>
            <a:ext cx="3384376" cy="1384995"/>
          </a:xfrm>
          <a:prstGeom prst="rect">
            <a:avLst/>
          </a:prstGeom>
          <a:noFill/>
        </p:spPr>
        <p:txBody>
          <a:bodyPr wrap="square" rtlCol="0">
            <a:spAutoFit/>
          </a:bodyPr>
          <a:lstStyle/>
          <a:p>
            <a:r>
              <a:rPr lang="en-AU" sz="1400" b="1" dirty="0"/>
              <a:t>Presented by </a:t>
            </a:r>
          </a:p>
          <a:p>
            <a:pPr marL="3044825" indent="-3044825">
              <a:tabLst>
                <a:tab pos="3044825" algn="l"/>
              </a:tabLst>
            </a:pPr>
            <a:r>
              <a:rPr lang="en-AU" sz="1400" dirty="0"/>
              <a:t>Alison </a:t>
            </a:r>
            <a:r>
              <a:rPr lang="en-AU" sz="1400" dirty="0" smtClean="0"/>
              <a:t>Hillier</a:t>
            </a:r>
          </a:p>
          <a:p>
            <a:pPr marL="3044825" indent="-3044825">
              <a:tabLst>
                <a:tab pos="3044825" algn="l"/>
              </a:tabLst>
            </a:pPr>
            <a:r>
              <a:rPr lang="en-AU" sz="1400" dirty="0" smtClean="0"/>
              <a:t>Student Transition Officer</a:t>
            </a:r>
            <a:endParaRPr lang="en-AU" sz="1400" dirty="0"/>
          </a:p>
          <a:p>
            <a:pPr marL="3044825" indent="-3044825">
              <a:tabLst>
                <a:tab pos="3044825" algn="l"/>
              </a:tabLst>
            </a:pPr>
            <a:r>
              <a:rPr lang="en-AU" sz="1400" dirty="0"/>
              <a:t>Learning Development</a:t>
            </a:r>
          </a:p>
          <a:p>
            <a:pPr marL="3044825" indent="-3044825">
              <a:tabLst>
                <a:tab pos="3044825" algn="l"/>
              </a:tabLst>
            </a:pPr>
            <a:r>
              <a:rPr lang="en-AU" sz="1400" dirty="0"/>
              <a:t>Centre for Teaching and Learning</a:t>
            </a:r>
          </a:p>
          <a:p>
            <a:pPr marL="3044825" indent="-3044825">
              <a:tabLst>
                <a:tab pos="3044825" algn="l"/>
              </a:tabLst>
            </a:pPr>
            <a:r>
              <a:rPr lang="en-AU" sz="1400" dirty="0">
                <a:hlinkClick r:id="rId5"/>
              </a:rPr>
              <a:t>alison.hillier@newcastle.edu.au</a:t>
            </a:r>
            <a:endParaRPr lang="en-AU" sz="1400" dirty="0"/>
          </a:p>
        </p:txBody>
      </p:sp>
      <p:sp>
        <p:nvSpPr>
          <p:cNvPr id="3" name="Rectangle 2"/>
          <p:cNvSpPr/>
          <p:nvPr/>
        </p:nvSpPr>
        <p:spPr>
          <a:xfrm>
            <a:off x="7596336" y="0"/>
            <a:ext cx="1547664" cy="26060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362" name="Picture 6" descr="Macintosh HD:Users:lmv573:Desktop:Graphic Banner - LD:Resources:LD Resource Header-150dpi-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4" y="0"/>
            <a:ext cx="9144000" cy="198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4637708"/>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762000" y="381000"/>
            <a:ext cx="7627937" cy="922337"/>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eaLnBrk="1" hangingPunct="1"/>
            <a:r>
              <a:rPr lang="en-AU" sz="3200" dirty="0" smtClean="0">
                <a:solidFill>
                  <a:schemeClr val="tx1"/>
                </a:solidFill>
              </a:rPr>
              <a:t>Reality bites?</a:t>
            </a:r>
            <a:endParaRPr lang="en-AU" sz="32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8050186"/>
              </p:ext>
            </p:extLst>
          </p:nvPr>
        </p:nvGraphicFramePr>
        <p:xfrm>
          <a:off x="762000" y="1463675"/>
          <a:ext cx="8130480" cy="4629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862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790DBD9-4FE3-4102-B7D9-0956899EB26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F1DD25F8-F36B-463C-BF94-27AA24ED7F1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4F9AE0A6-833D-49F3-B78E-1F8997DBEDE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CAF60906-9693-494F-A6CF-8A194D53361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DB1DD360-9059-49C2-B245-F2126C366B3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3452577E-04FB-464F-A0E6-24544919728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E5EABD8B-0DA9-4AEB-9D1A-46B13AB4811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7082D7BB-00A8-4FFF-AEE4-1983BEC32AF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80416A01-F261-4BF6-99F4-8BA37933F96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EFA859CF-5099-4E06-BB21-51D1C04D872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62000" y="463178"/>
            <a:ext cx="8229600" cy="908050"/>
          </a:xfrm>
        </p:spPr>
        <p:txBody>
          <a:bodyPr/>
          <a:lstStyle/>
          <a:p>
            <a:pPr eaLnBrk="1" hangingPunct="1">
              <a:defRPr/>
            </a:pPr>
            <a:r>
              <a:rPr lang="en-AU" sz="3200" dirty="0" smtClean="0">
                <a:solidFill>
                  <a:schemeClr val="tx1"/>
                </a:solidFill>
              </a:rPr>
              <a:t>Playing well with others</a:t>
            </a:r>
            <a:endParaRPr lang="en-AU" sz="32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01193785"/>
              </p:ext>
            </p:extLst>
          </p:nvPr>
        </p:nvGraphicFramePr>
        <p:xfrm>
          <a:off x="762000" y="1484784"/>
          <a:ext cx="8130479" cy="4536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496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360D138-7C3B-4E6A-AB44-85189E7E66B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9CB918CC-21BD-4480-A491-DD718A7B9A78}"/>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7A6DA8F1-9926-4044-93B2-1DEC6D461A7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C3C202D-F27C-4BA9-A0D3-7BCC17FF24C3}"/>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1F89C875-9B7A-4CA5-971E-0980DB9F83F9}"/>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755596D0-705A-4222-9DDC-BBB2D819B4BF}"/>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7CFA2BD5-0FC3-4D42-ACBD-3C3A21A729F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4A3016BE-3907-45A3-94DB-4D3A7CB67F2C}"/>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C7A63A52-6E2D-45C1-B504-022C3230ECD0}"/>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55762D6B-AB23-45F7-A259-1A4655421584}"/>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3889CDB6-1E8E-426D-B221-0466839B804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FD3AB4FD-F40B-4B0E-A99B-46493C0E7342}"/>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dgm id="{0656A77B-CE36-49CF-B0AE-D418354312A0}"/>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024FE53F-F1B3-44A8-A72D-57B10619FB6F}"/>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97E87371-72EF-4BF8-8504-39836C1A187E}"/>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007688FD-EE26-4167-96FC-8F878E93F08B}"/>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graphicEl>
                                              <a:dgm id="{EC529C8C-EF32-47D6-A133-9A3151F907CC}"/>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dgm id="{B1DBCEB3-748F-4EF5-A3D7-46EDAD0E80A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72306"/>
            <a:ext cx="7627937" cy="922337"/>
          </a:xfrm>
        </p:spPr>
        <p:txBody>
          <a:bodyPr/>
          <a:lstStyle/>
          <a:p>
            <a:pPr eaLnBrk="1" hangingPunct="1">
              <a:defRPr/>
            </a:pPr>
            <a:r>
              <a:rPr lang="en-AU" sz="3200" dirty="0" smtClean="0">
                <a:solidFill>
                  <a:schemeClr val="tx1"/>
                </a:solidFill>
              </a:rPr>
              <a:t>Must haves</a:t>
            </a:r>
            <a:endParaRPr lang="en-AU" sz="32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1330160"/>
              </p:ext>
            </p:extLst>
          </p:nvPr>
        </p:nvGraphicFramePr>
        <p:xfrm>
          <a:off x="762000" y="1594643"/>
          <a:ext cx="7924800" cy="4531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516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375DC7A-9779-4670-8111-228B7A7066C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0AFBC37-5957-4C90-BA74-FE0C24B80CC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2CA8548B-ED88-44F4-BED7-FD5E7D35FC1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11D9A050-2102-436F-87A2-582447814E1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762000" y="664740"/>
            <a:ext cx="7627937" cy="922337"/>
          </a:xfrm>
        </p:spPr>
        <p:txBody>
          <a:bodyPr/>
          <a:lstStyle/>
          <a:p>
            <a:pPr eaLnBrk="1" hangingPunct="1"/>
            <a:r>
              <a:rPr lang="en-AU" sz="3200" dirty="0" smtClean="0">
                <a:solidFill>
                  <a:schemeClr val="tx1"/>
                </a:solidFill>
              </a:rPr>
              <a:t>Assessment and feedback</a:t>
            </a:r>
            <a:endParaRPr lang="en-AU" sz="32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1317209"/>
              </p:ext>
            </p:extLst>
          </p:nvPr>
        </p:nvGraphicFramePr>
        <p:xfrm>
          <a:off x="762000" y="1412776"/>
          <a:ext cx="805847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086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0076C26-EDF9-4F9B-8C0F-73601150318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510FEBA-5F33-4CD9-88BF-993F812B834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008B3E29-BDF4-4264-A64B-DF22DC1D75A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6A19E6DC-6C23-418E-BC2F-548082E6F06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42310934"/>
              </p:ext>
            </p:extLst>
          </p:nvPr>
        </p:nvGraphicFramePr>
        <p:xfrm>
          <a:off x="684213" y="548680"/>
          <a:ext cx="8078788" cy="5903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5" name="Rectangle 2"/>
          <p:cNvSpPr>
            <a:spLocks noGrp="1" noChangeArrowheads="1"/>
          </p:cNvSpPr>
          <p:nvPr>
            <p:ph type="title" idx="4294967295"/>
          </p:nvPr>
        </p:nvSpPr>
        <p:spPr>
          <a:xfrm>
            <a:off x="684213" y="620713"/>
            <a:ext cx="7627937" cy="663575"/>
          </a:xfrm>
        </p:spPr>
        <p:txBody>
          <a:bodyPr/>
          <a:lstStyle/>
          <a:p>
            <a:pPr eaLnBrk="1" hangingPunct="1"/>
            <a:r>
              <a:rPr lang="en-AU" altLang="en-US" sz="3200" dirty="0">
                <a:solidFill>
                  <a:schemeClr val="tx1"/>
                </a:solidFill>
              </a:rPr>
              <a:t>Learning </a:t>
            </a:r>
            <a:r>
              <a:rPr lang="en-AU" altLang="en-US" sz="3200" dirty="0">
                <a:solidFill>
                  <a:schemeClr val="tx1"/>
                </a:solidFill>
              </a:rPr>
              <a:t>D</a:t>
            </a:r>
            <a:r>
              <a:rPr lang="en-AU" altLang="en-US" sz="3200" dirty="0">
                <a:solidFill>
                  <a:schemeClr val="tx1"/>
                </a:solidFill>
              </a:rPr>
              <a:t>evelopment services available </a:t>
            </a:r>
          </a:p>
        </p:txBody>
      </p:sp>
    </p:spTree>
    <p:extLst>
      <p:ext uri="{BB962C8B-B14F-4D97-AF65-F5344CB8AC3E}">
        <p14:creationId xmlns:p14="http://schemas.microsoft.com/office/powerpoint/2010/main" val="312763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1171CB69-E9BB-40CC-A0F5-24746CAD3C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2074C19C-415C-4020-BA4E-672A7E37B01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59E3C867-D68F-42D6-BC5A-7300712E954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1C2DB3C5-5B88-447B-8A1D-20C9EA04B5A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AC8118D3-D2C0-40AC-A59F-05CF4DE1040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1574BD3E-945E-44DB-A623-FDB2D0B70B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idx="4294967295"/>
          </p:nvPr>
        </p:nvSpPr>
        <p:spPr>
          <a:xfrm>
            <a:off x="684213" y="620713"/>
            <a:ext cx="7627937" cy="663575"/>
          </a:xfrm>
        </p:spPr>
        <p:txBody>
          <a:bodyPr/>
          <a:lstStyle/>
          <a:p>
            <a:pPr eaLnBrk="1" hangingPunct="1"/>
            <a:r>
              <a:rPr lang="en-AU" altLang="en-US" sz="3200" b="0" dirty="0" smtClean="0">
                <a:solidFill>
                  <a:schemeClr val="tx1"/>
                </a:solidFill>
              </a:rPr>
              <a:t>Every year of study</a:t>
            </a:r>
          </a:p>
        </p:txBody>
      </p:sp>
      <p:graphicFrame>
        <p:nvGraphicFramePr>
          <p:cNvPr id="2" name="Diagram 1"/>
          <p:cNvGraphicFramePr/>
          <p:nvPr>
            <p:extLst>
              <p:ext uri="{D42A27DB-BD31-4B8C-83A1-F6EECF244321}">
                <p14:modId xmlns:p14="http://schemas.microsoft.com/office/powerpoint/2010/main" val="509540043"/>
              </p:ext>
            </p:extLst>
          </p:nvPr>
        </p:nvGraphicFramePr>
        <p:xfrm>
          <a:off x="539552" y="1284288"/>
          <a:ext cx="8496943" cy="48228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D28D1E71-A32C-4FA9-8FE3-70FA59B30EE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08F106EC-CD33-44BA-8EBC-1A309656C6F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A167747F-D0BA-449B-8C86-08F933F4428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z="3200" dirty="0" smtClean="0">
                <a:solidFill>
                  <a:schemeClr val="tx1"/>
                </a:solidFill>
              </a:rPr>
              <a:t>Need more info?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87455867"/>
              </p:ext>
            </p:extLst>
          </p:nvPr>
        </p:nvGraphicFramePr>
        <p:xfrm>
          <a:off x="762000" y="1828800"/>
          <a:ext cx="7620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5819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83389130"/>
              </p:ext>
            </p:extLst>
          </p:nvPr>
        </p:nvGraphicFramePr>
        <p:xfrm>
          <a:off x="-1260648" y="332656"/>
          <a:ext cx="10009112" cy="5775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338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3F12309-45DA-4EF9-97D7-504F1DDBA74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8FB4FA4-C3EE-4787-B029-1321EE3EC18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9CA4D08-D367-4671-896F-99DEC2089AD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DA4197EC-F08D-4B37-B4FF-B901BF69FF2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82CE2A4C-131F-4874-8E68-2046763ACF1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41A691CD-608D-478B-9F1F-53BE075C208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16CFD384-ADCB-4519-8B08-2E07A270F98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40DA58CF-6BA5-4F35-B7F2-05997211C2F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524000" y="1749425"/>
            <a:ext cx="6019800" cy="1227138"/>
          </a:xfrm>
        </p:spPr>
        <p:txBody>
          <a:bodyPr/>
          <a:lstStyle/>
          <a:p>
            <a:r>
              <a:rPr lang="en-US" sz="3500" dirty="0" smtClean="0">
                <a:solidFill>
                  <a:schemeClr val="tx1"/>
                </a:solidFill>
              </a:rPr>
              <a:t>Questions</a:t>
            </a:r>
            <a:endParaRPr lang="en-US" sz="3500" dirty="0">
              <a:solidFill>
                <a:schemeClr val="tx1"/>
              </a:solidFill>
            </a:endParaRPr>
          </a:p>
        </p:txBody>
      </p:sp>
      <p:sp>
        <p:nvSpPr>
          <p:cNvPr id="136195" name="Rectangle 3"/>
          <p:cNvSpPr>
            <a:spLocks noGrp="1" noChangeArrowheads="1"/>
          </p:cNvSpPr>
          <p:nvPr>
            <p:ph idx="1"/>
          </p:nvPr>
        </p:nvSpPr>
        <p:spPr>
          <a:xfrm>
            <a:off x="1524000" y="4049713"/>
            <a:ext cx="6858000" cy="1970087"/>
          </a:xfrm>
        </p:spPr>
        <p:txBody>
          <a:bodyPr/>
          <a:lstStyle/>
          <a:p>
            <a:pPr>
              <a:buFontTx/>
              <a:buNone/>
            </a:pPr>
            <a:fld id="{3745CEB6-4BBE-4F89-893F-BD5A097A015D}" type="datetime4">
              <a:rPr lang="en-AU" sz="1200" smtClean="0"/>
              <a:pPr>
                <a:buFontTx/>
                <a:buNone/>
              </a:pPr>
              <a:t>10 May 2018</a:t>
            </a:fld>
            <a:endParaRPr lang="en-US" sz="1200" dirty="0"/>
          </a:p>
        </p:txBody>
      </p:sp>
      <p:pic>
        <p:nvPicPr>
          <p:cNvPr id="136197" name="Picture 5" descr="Macintosh HD:Users:emmahamilton:Documents:WIP:2007•Brand PowerPoint - General:PPT FILES:THANK YOU TYPE-BLK.png"/>
          <p:cNvPicPr>
            <a:picLocks noChangeAspect="1" noChangeArrowheads="1"/>
          </p:cNvPicPr>
          <p:nvPr/>
        </p:nvPicPr>
        <p:blipFill>
          <a:blip r:embed="rId2" r:link="rId3" cstate="print"/>
          <a:srcRect l="18915"/>
          <a:stretch>
            <a:fillRect/>
          </a:stretch>
        </p:blipFill>
        <p:spPr bwMode="auto">
          <a:xfrm>
            <a:off x="0" y="0"/>
            <a:ext cx="1066800" cy="5953125"/>
          </a:xfrm>
          <a:prstGeom prst="rect">
            <a:avLst/>
          </a:prstGeom>
          <a:noFill/>
        </p:spPr>
      </p:pic>
      <p:pic>
        <p:nvPicPr>
          <p:cNvPr id="136202" name="Picture 10" descr="Macintosh HD:Users:emmahamilton:Documents:WIP:2007•Brand PowerPoint - General:PPT FILES:LogoURL_40mm.png"/>
          <p:cNvPicPr>
            <a:picLocks noChangeAspect="1" noChangeArrowheads="1"/>
          </p:cNvPicPr>
          <p:nvPr/>
        </p:nvPicPr>
        <p:blipFill>
          <a:blip r:embed="rId4" r:link="rId5" cstate="print"/>
          <a:srcRect/>
          <a:stretch>
            <a:fillRect/>
          </a:stretch>
        </p:blipFill>
        <p:spPr bwMode="auto">
          <a:xfrm>
            <a:off x="7704138" y="0"/>
            <a:ext cx="1439862" cy="1609725"/>
          </a:xfrm>
          <a:prstGeom prst="rect">
            <a:avLst/>
          </a:prstGeom>
          <a:noFill/>
        </p:spPr>
      </p:pic>
    </p:spTree>
    <p:extLst>
      <p:ext uri="{BB962C8B-B14F-4D97-AF65-F5344CB8AC3E}">
        <p14:creationId xmlns:p14="http://schemas.microsoft.com/office/powerpoint/2010/main" val="1668314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058724854"/>
              </p:ext>
            </p:extLst>
          </p:nvPr>
        </p:nvGraphicFramePr>
        <p:xfrm>
          <a:off x="395536" y="332656"/>
          <a:ext cx="8496944"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669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BD27F76-149C-4302-9593-ECEA51ED6DE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C4C7644A-C4BF-496A-84B6-AFD1FDDF39F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733D9624-BD25-4FC4-9AFE-18AAE58B954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05765DFB-E377-4D70-A1A5-C409C99F128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E6B706F8-CB50-42EA-91F4-231C1B3A638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rev="1"/>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67544" y="332656"/>
            <a:ext cx="8229600" cy="1052513"/>
          </a:xfrm>
        </p:spPr>
        <p:txBody>
          <a:bodyPr/>
          <a:lstStyle/>
          <a:p>
            <a:pPr eaLnBrk="1" hangingPunct="1"/>
            <a:r>
              <a:rPr lang="en-AU" dirty="0" smtClean="0">
                <a:solidFill>
                  <a:schemeClr val="tx1"/>
                </a:solidFill>
              </a:rPr>
              <a:t>Independent learners from day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8164175"/>
              </p:ext>
            </p:extLst>
          </p:nvPr>
        </p:nvGraphicFramePr>
        <p:xfrm>
          <a:off x="457200" y="1268760"/>
          <a:ext cx="8363272"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152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53C6802-CEBB-420B-B00D-40CDF8C8292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5D48FAE3-8462-4522-8223-A7FBA9FEE911}"/>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DE381E16-01E8-4260-BAA5-6EC9D4104CF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26465EAC-846D-4AD4-8D92-EEAD8CB6FEB2}"/>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6174FE90-DFD3-4A20-8DB9-306D065F5EF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D60402F2-A699-41F4-99A3-DC50BF562ED3}"/>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6E4C4C46-BEAE-490A-AF5E-E02C702DB83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9FE615B9-88CD-4E24-9C72-53B89735EDFD}"/>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graphicEl>
                                              <a:dgm id="{23253304-F7F8-4CF2-BC25-D24425F77D9F}"/>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graphicEl>
                                              <a:dgm id="{909AA499-0EAA-494F-9803-C522F791758D}"/>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05279314-0702-4D6F-B5FE-A91DFF1EB8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000" b="1" dirty="0" smtClean="0">
                <a:latin typeface="Calibri Light" panose="020F0302020204030204" pitchFamily="34" charset="0"/>
                <a:ea typeface="ＭＳ Ｐゴシック" pitchFamily="34" charset="-128"/>
                <a:cs typeface="Calibri Light" panose="020F0302020204030204" pitchFamily="34" charset="0"/>
              </a:rPr>
              <a:t>Preparing stage 6 </a:t>
            </a:r>
            <a:r>
              <a:rPr lang="en-AU" sz="3000" b="1" dirty="0" smtClean="0">
                <a:latin typeface="Calibri Light" panose="020F0302020204030204" pitchFamily="34" charset="0"/>
                <a:ea typeface="ＭＳ Ｐゴシック" pitchFamily="34" charset="-128"/>
                <a:cs typeface="Calibri Light" panose="020F0302020204030204" pitchFamily="34" charset="0"/>
              </a:rPr>
              <a:t>students</a:t>
            </a:r>
            <a:endParaRPr lang="en-AU" sz="3000" b="1" dirty="0">
              <a:latin typeface="Calibri Light" panose="020F0302020204030204" pitchFamily="34" charset="0"/>
              <a:ea typeface="ＭＳ Ｐゴシック" pitchFamily="34" charset="-128"/>
              <a:cs typeface="Calibri Light" panose="020F03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08877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2776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Priority approach</a:t>
            </a:r>
            <a:endParaRPr lang="en-AU"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4547209"/>
              </p:ext>
            </p:extLst>
          </p:nvPr>
        </p:nvGraphicFramePr>
        <p:xfrm>
          <a:off x="762000" y="1828800"/>
          <a:ext cx="7620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096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AD4626D-43F1-4EFE-94B4-6CA2DC276B0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4DD82EC0-E0B2-4F1F-A693-78DE9F2110CF}"/>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7A47EF63-E3D9-48BE-AC6B-E518B9F1105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CA83302-4A34-4FB0-97DA-C7BB608D4D7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148B2DD6-6B08-49E1-8837-2FFF6E356C77}"/>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851320B-BF36-4825-B88A-1E17F0E641A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1C1F3DBA-A091-4830-99CC-CF6B3C3FA48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1F387EF2-42A6-4740-ACE8-EF15779BE69C}"/>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27F29F6A-0DDA-41C0-922B-865AE391192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7E2D87A7-C7FA-4F8B-A925-F6CD418CD8C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F3E29B4C-8EDA-48E7-B66D-7753AAB174B3}"/>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58DE7BD2-26FE-4B28-8F96-9362876C97D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22149654-4190-4E47-9BD0-086106D29F1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5177CAD3-D554-4D5D-8895-29E9A0C9935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AC5F964B-9732-429B-8F97-4576E2185F9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D5B6BD33-8A2F-4BC9-9577-A7786933EB58}"/>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050F5B72-67CF-4F2A-A29A-0F319EC9F32F}"/>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8613313A-5A02-4187-9548-A8BA7A516294}"/>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3210AA4B-AEEA-497A-8423-AA5B62529E7A}"/>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D6A1BD7F-0C7D-42D8-BBBD-5F58995F6F06}"/>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93C4DFAB-BE42-4671-BCC2-6E26E66B22BA}"/>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7EBF7005-83D1-4D8D-B2FC-8320332D856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640"/>
            <a:ext cx="8229600" cy="1143000"/>
          </a:xfrm>
        </p:spPr>
        <p:txBody>
          <a:bodyPr>
            <a:normAutofit/>
          </a:bodyPr>
          <a:lstStyle/>
          <a:p>
            <a:pPr algn="l" eaLnBrk="0" fontAlgn="base" hangingPunct="0">
              <a:spcAft>
                <a:spcPct val="0"/>
              </a:spcAft>
            </a:pPr>
            <a:r>
              <a:rPr lang="en-AU" sz="3000" b="1" dirty="0" smtClean="0">
                <a:latin typeface="Calibri Light" panose="020F0302020204030204" pitchFamily="34" charset="0"/>
                <a:ea typeface="ＭＳ Ｐゴシック" pitchFamily="34" charset="-128"/>
                <a:cs typeface="Calibri Light" panose="020F0302020204030204" pitchFamily="34" charset="0"/>
              </a:rPr>
              <a:t>Goal setting</a:t>
            </a:r>
            <a:endParaRPr lang="en-AU" sz="3000" b="1" dirty="0">
              <a:latin typeface="Calibri Light" panose="020F0302020204030204" pitchFamily="34" charset="0"/>
              <a:ea typeface="ＭＳ Ｐゴシック" pitchFamily="34" charset="-128"/>
              <a:cs typeface="Calibri Light" panose="020F0302020204030204" pitchFamily="34" charset="0"/>
            </a:endParaRPr>
          </a:p>
        </p:txBody>
      </p:sp>
      <p:graphicFrame>
        <p:nvGraphicFramePr>
          <p:cNvPr id="20" name="Content Placeholder 19">
            <a:extLst>
              <a:ext uri="{FF2B5EF4-FFF2-40B4-BE49-F238E27FC236}">
                <a16:creationId xmlns:a16="http://schemas.microsoft.com/office/drawing/2014/main" id="{556BE8C9-B4C1-5043-98A6-2FA317654B6F}"/>
              </a:ext>
            </a:extLst>
          </p:cNvPr>
          <p:cNvGraphicFramePr>
            <a:graphicFrameLocks noGrp="1"/>
          </p:cNvGraphicFramePr>
          <p:nvPr>
            <p:ph idx="1"/>
            <p:extLst>
              <p:ext uri="{D42A27DB-BD31-4B8C-83A1-F6EECF244321}">
                <p14:modId xmlns:p14="http://schemas.microsoft.com/office/powerpoint/2010/main" val="200533800"/>
              </p:ext>
            </p:extLst>
          </p:nvPr>
        </p:nvGraphicFramePr>
        <p:xfrm>
          <a:off x="323528" y="775987"/>
          <a:ext cx="8229600" cy="5496560"/>
        </p:xfrm>
        <a:graphic>
          <a:graphicData uri="http://schemas.openxmlformats.org/drawingml/2006/table">
            <a:tbl>
              <a:tblPr firstRow="1" bandRow="1">
                <a:tableStyleId>{5940675A-B579-460E-94D1-54222C63F5DA}</a:tableStyleId>
              </a:tblPr>
              <a:tblGrid>
                <a:gridCol w="8229600">
                  <a:extLst>
                    <a:ext uri="{9D8B030D-6E8A-4147-A177-3AD203B41FA5}">
                      <a16:colId xmlns:a16="http://schemas.microsoft.com/office/drawing/2014/main" val="3711955535"/>
                    </a:ext>
                  </a:extLst>
                </a:gridCol>
              </a:tblGrid>
              <a:tr h="370840">
                <a:tc>
                  <a:txBody>
                    <a:bodyPr/>
                    <a:lstStyle/>
                    <a:p>
                      <a:pPr algn="ctr"/>
                      <a:r>
                        <a:rPr lang="en-AU" sz="1300" b="1" dirty="0">
                          <a:latin typeface="+mn-lt"/>
                        </a:rPr>
                        <a:t>My Goal</a:t>
                      </a:r>
                      <a:endParaRPr lang="en-US" sz="1300" b="1" dirty="0">
                        <a:latin typeface="+mn-lt"/>
                      </a:endParaRPr>
                    </a:p>
                  </a:txBody>
                  <a:tcPr>
                    <a:solidFill>
                      <a:schemeClr val="accent4">
                        <a:lumMod val="20000"/>
                        <a:lumOff val="80000"/>
                      </a:schemeClr>
                    </a:solidFill>
                  </a:tcPr>
                </a:tc>
                <a:extLst>
                  <a:ext uri="{0D108BD9-81ED-4DB2-BD59-A6C34878D82A}">
                    <a16:rowId xmlns:a16="http://schemas.microsoft.com/office/drawing/2014/main" val="3706580344"/>
                  </a:ext>
                </a:extLst>
              </a:tr>
              <a:tr h="370840">
                <a:tc>
                  <a:txBody>
                    <a:bodyPr/>
                    <a:lstStyle/>
                    <a:p>
                      <a:r>
                        <a:rPr lang="en-AU" sz="1300" dirty="0">
                          <a:latin typeface="+mn-lt"/>
                        </a:rPr>
                        <a:t>Lose weight, improve my fitness, and eat healthy food</a:t>
                      </a:r>
                      <a:endParaRPr lang="en-US" sz="1300" dirty="0">
                        <a:latin typeface="+mn-lt"/>
                      </a:endParaRPr>
                    </a:p>
                  </a:txBody>
                  <a:tcPr/>
                </a:tc>
                <a:extLst>
                  <a:ext uri="{0D108BD9-81ED-4DB2-BD59-A6C34878D82A}">
                    <a16:rowId xmlns:a16="http://schemas.microsoft.com/office/drawing/2014/main" val="731491196"/>
                  </a:ext>
                </a:extLst>
              </a:tr>
              <a:tr h="370840">
                <a:tc>
                  <a:txBody>
                    <a:bodyPr/>
                    <a:lstStyle/>
                    <a:p>
                      <a:pPr algn="ctr"/>
                      <a:r>
                        <a:rPr lang="en-AU" sz="1300" b="1" dirty="0">
                          <a:latin typeface="+mn-lt"/>
                        </a:rPr>
                        <a:t>Specific measurable targets</a:t>
                      </a:r>
                      <a:endParaRPr lang="en-US" sz="1300" b="1" dirty="0">
                        <a:latin typeface="+mn-lt"/>
                      </a:endParaRPr>
                    </a:p>
                  </a:txBody>
                  <a:tcPr>
                    <a:solidFill>
                      <a:schemeClr val="accent4">
                        <a:lumMod val="20000"/>
                        <a:lumOff val="80000"/>
                      </a:schemeClr>
                    </a:solidFill>
                  </a:tcPr>
                </a:tc>
                <a:extLst>
                  <a:ext uri="{0D108BD9-81ED-4DB2-BD59-A6C34878D82A}">
                    <a16:rowId xmlns:a16="http://schemas.microsoft.com/office/drawing/2014/main" val="42942900"/>
                  </a:ext>
                </a:extLst>
              </a:tr>
              <a:tr h="370840">
                <a:tc>
                  <a:txBody>
                    <a:bodyPr/>
                    <a:lstStyle/>
                    <a:p>
                      <a:r>
                        <a:rPr lang="en-AU" sz="1300" dirty="0">
                          <a:latin typeface="+mn-lt"/>
                        </a:rPr>
                        <a:t>Lose three kilos </a:t>
                      </a:r>
                      <a:r>
                        <a:rPr lang="en-AU" sz="1300" i="1" dirty="0" smtClean="0">
                          <a:latin typeface="+mn-lt"/>
                        </a:rPr>
                        <a:t>by </a:t>
                      </a:r>
                      <a:r>
                        <a:rPr lang="en-AU" sz="1300" i="1" dirty="0">
                          <a:latin typeface="+mn-lt"/>
                        </a:rPr>
                        <a:t>1 November.</a:t>
                      </a:r>
                    </a:p>
                    <a:p>
                      <a:r>
                        <a:rPr lang="en-AU" sz="1300" i="0" dirty="0">
                          <a:latin typeface="+mn-lt"/>
                        </a:rPr>
                        <a:t>Jog or walk around the park (4km) on five morning per week – </a:t>
                      </a:r>
                      <a:r>
                        <a:rPr lang="en-AU" sz="1300" i="1" dirty="0">
                          <a:latin typeface="+mn-lt"/>
                        </a:rPr>
                        <a:t>from next Monday.</a:t>
                      </a:r>
                    </a:p>
                    <a:p>
                      <a:r>
                        <a:rPr lang="en-AU" sz="1300" i="0" dirty="0">
                          <a:latin typeface="+mn-lt"/>
                        </a:rPr>
                        <a:t>Eat healthy, home-cooked meals on at least five </a:t>
                      </a:r>
                      <a:r>
                        <a:rPr lang="en-AU" sz="1300" i="0" dirty="0" smtClean="0">
                          <a:latin typeface="+mn-lt"/>
                        </a:rPr>
                        <a:t>evenings </a:t>
                      </a:r>
                      <a:r>
                        <a:rPr lang="en-AU" sz="1300" i="0" dirty="0">
                          <a:latin typeface="+mn-lt"/>
                        </a:rPr>
                        <a:t>per week – </a:t>
                      </a:r>
                      <a:r>
                        <a:rPr lang="en-AU" sz="1300" i="1" dirty="0">
                          <a:latin typeface="+mn-lt"/>
                        </a:rPr>
                        <a:t>from today</a:t>
                      </a:r>
                    </a:p>
                  </a:txBody>
                  <a:tcPr/>
                </a:tc>
                <a:extLst>
                  <a:ext uri="{0D108BD9-81ED-4DB2-BD59-A6C34878D82A}">
                    <a16:rowId xmlns:a16="http://schemas.microsoft.com/office/drawing/2014/main" val="1225495937"/>
                  </a:ext>
                </a:extLst>
              </a:tr>
              <a:tr h="370840">
                <a:tc>
                  <a:txBody>
                    <a:bodyPr/>
                    <a:lstStyle/>
                    <a:p>
                      <a:pPr algn="ctr"/>
                      <a:r>
                        <a:rPr lang="en-AU" sz="1300" b="1" i="0" dirty="0">
                          <a:latin typeface="+mn-lt"/>
                        </a:rPr>
                        <a:t>How I will benefit from achieving this goal</a:t>
                      </a:r>
                    </a:p>
                  </a:txBody>
                  <a:tcPr>
                    <a:solidFill>
                      <a:schemeClr val="accent4">
                        <a:lumMod val="20000"/>
                        <a:lumOff val="80000"/>
                      </a:schemeClr>
                    </a:solidFill>
                  </a:tcPr>
                </a:tc>
                <a:extLst>
                  <a:ext uri="{0D108BD9-81ED-4DB2-BD59-A6C34878D82A}">
                    <a16:rowId xmlns:a16="http://schemas.microsoft.com/office/drawing/2014/main" val="710005190"/>
                  </a:ext>
                </a:extLst>
              </a:tr>
              <a:tr h="370840">
                <a:tc>
                  <a:txBody>
                    <a:bodyPr/>
                    <a:lstStyle/>
                    <a:p>
                      <a:r>
                        <a:rPr lang="en-AU" sz="1300" i="0" dirty="0">
                          <a:latin typeface="+mn-lt"/>
                        </a:rPr>
                        <a:t>I will be healthier</a:t>
                      </a:r>
                    </a:p>
                    <a:p>
                      <a:r>
                        <a:rPr lang="en-AU" sz="1300" i="0" dirty="0">
                          <a:latin typeface="+mn-lt"/>
                        </a:rPr>
                        <a:t>I will have more energy and feel better physically and mentally</a:t>
                      </a:r>
                    </a:p>
                    <a:p>
                      <a:r>
                        <a:rPr lang="en-AU" sz="1300" i="0" dirty="0">
                          <a:latin typeface="+mn-lt"/>
                        </a:rPr>
                        <a:t>My mood will improve</a:t>
                      </a:r>
                    </a:p>
                    <a:p>
                      <a:r>
                        <a:rPr lang="en-AU" sz="1300" i="0" dirty="0">
                          <a:latin typeface="+mn-lt"/>
                        </a:rPr>
                        <a:t>I will be able to sleep better</a:t>
                      </a:r>
                    </a:p>
                    <a:p>
                      <a:r>
                        <a:rPr lang="en-AU" sz="1300" i="0" dirty="0">
                          <a:latin typeface="+mn-lt"/>
                        </a:rPr>
                        <a:t>I will feel more in control over my life</a:t>
                      </a:r>
                    </a:p>
                    <a:p>
                      <a:r>
                        <a:rPr lang="en-AU" sz="1300" i="0" dirty="0">
                          <a:latin typeface="+mn-lt"/>
                        </a:rPr>
                        <a:t>I will be able to fit into my favourite clothes</a:t>
                      </a:r>
                    </a:p>
                  </a:txBody>
                  <a:tcPr/>
                </a:tc>
                <a:extLst>
                  <a:ext uri="{0D108BD9-81ED-4DB2-BD59-A6C34878D82A}">
                    <a16:rowId xmlns:a16="http://schemas.microsoft.com/office/drawing/2014/main" val="860593118"/>
                  </a:ext>
                </a:extLst>
              </a:tr>
              <a:tr h="370840">
                <a:tc>
                  <a:txBody>
                    <a:bodyPr/>
                    <a:lstStyle/>
                    <a:p>
                      <a:pPr algn="ctr"/>
                      <a:r>
                        <a:rPr lang="en-AU" sz="1300" b="1" i="0" dirty="0">
                          <a:latin typeface="+mn-lt"/>
                        </a:rPr>
                        <a:t>Specific steps I need to take</a:t>
                      </a:r>
                    </a:p>
                  </a:txBody>
                  <a:tcPr>
                    <a:solidFill>
                      <a:schemeClr val="accent4">
                        <a:lumMod val="20000"/>
                        <a:lumOff val="80000"/>
                      </a:schemeClr>
                    </a:solidFill>
                  </a:tcPr>
                </a:tc>
                <a:extLst>
                  <a:ext uri="{0D108BD9-81ED-4DB2-BD59-A6C34878D82A}">
                    <a16:rowId xmlns:a16="http://schemas.microsoft.com/office/drawing/2014/main" val="1459961945"/>
                  </a:ext>
                </a:extLst>
              </a:tr>
              <a:tr h="0">
                <a:tc>
                  <a:txBody>
                    <a:bodyPr/>
                    <a:lstStyle/>
                    <a:p>
                      <a:pPr marL="342900" indent="-342900">
                        <a:buFont typeface="+mj-lt"/>
                        <a:buAutoNum type="arabicPeriod"/>
                      </a:pPr>
                      <a:r>
                        <a:rPr lang="en-AU" sz="1300" i="0" dirty="0">
                          <a:latin typeface="+mn-lt"/>
                        </a:rPr>
                        <a:t>Get up at 6am each morning on Monday to Friday and go for a jog around the park.</a:t>
                      </a:r>
                    </a:p>
                    <a:p>
                      <a:pPr marL="342900" indent="-342900">
                        <a:buFont typeface="+mj-lt"/>
                        <a:buAutoNum type="arabicPeriod"/>
                      </a:pPr>
                      <a:r>
                        <a:rPr lang="en-AU" sz="1300" i="0" dirty="0">
                          <a:latin typeface="+mn-lt"/>
                        </a:rPr>
                        <a:t>Buy some healthy lifestyle cookbooks to give me ideas for making healthy meals.</a:t>
                      </a:r>
                    </a:p>
                    <a:p>
                      <a:pPr marL="342900" indent="-342900">
                        <a:buFont typeface="+mj-lt"/>
                        <a:buAutoNum type="arabicPeriod"/>
                      </a:pPr>
                      <a:r>
                        <a:rPr lang="en-AU" sz="1300" i="0" dirty="0">
                          <a:latin typeface="+mn-lt"/>
                        </a:rPr>
                        <a:t>Go to the </a:t>
                      </a:r>
                      <a:r>
                        <a:rPr lang="en-AU" sz="1300" i="0" dirty="0" smtClean="0">
                          <a:latin typeface="+mn-lt"/>
                        </a:rPr>
                        <a:t>supermarket every </a:t>
                      </a:r>
                      <a:r>
                        <a:rPr lang="en-AU" sz="1300" i="0" dirty="0">
                          <a:latin typeface="+mn-lt"/>
                        </a:rPr>
                        <a:t>Saturday morning; buy lots of fruit and vegetables.</a:t>
                      </a:r>
                    </a:p>
                    <a:p>
                      <a:pPr marL="342900" indent="-342900">
                        <a:buFont typeface="+mj-lt"/>
                        <a:buAutoNum type="arabicPeriod"/>
                      </a:pPr>
                      <a:r>
                        <a:rPr lang="en-AU" sz="1300" i="0" dirty="0">
                          <a:latin typeface="+mn-lt"/>
                        </a:rPr>
                        <a:t>Choose healthy snacks like nuts, fruit or yoghurt.  Don’t buy unhealthy snack foods.</a:t>
                      </a:r>
                    </a:p>
                    <a:p>
                      <a:pPr marL="342900" indent="-342900">
                        <a:buFont typeface="+mj-lt"/>
                        <a:buAutoNum type="arabicPeriod"/>
                      </a:pPr>
                      <a:r>
                        <a:rPr lang="en-AU" sz="1300" i="0" dirty="0">
                          <a:latin typeface="+mn-lt"/>
                        </a:rPr>
                        <a:t>Cook and freeze healthy meals to eat during the week.</a:t>
                      </a:r>
                    </a:p>
                    <a:p>
                      <a:pPr marL="342900" indent="-342900">
                        <a:buFont typeface="+mj-lt"/>
                        <a:buAutoNum type="arabicPeriod"/>
                      </a:pPr>
                      <a:r>
                        <a:rPr lang="en-AU" sz="1300" i="0" dirty="0">
                          <a:latin typeface="+mn-lt"/>
                        </a:rPr>
                        <a:t>Eat out on weekends only.  Be selective with the meals I order – choose healthier dishes.</a:t>
                      </a:r>
                    </a:p>
                    <a:p>
                      <a:pPr marL="342900" indent="-342900">
                        <a:buFont typeface="+mj-lt"/>
                        <a:buAutoNum type="arabicPeriod"/>
                      </a:pPr>
                      <a:r>
                        <a:rPr lang="en-AU" sz="1300" i="0" dirty="0" smtClean="0">
                          <a:latin typeface="+mn-lt"/>
                        </a:rPr>
                        <a:t>Relax </a:t>
                      </a:r>
                      <a:r>
                        <a:rPr lang="en-AU" sz="1300" i="0" dirty="0">
                          <a:latin typeface="+mn-lt"/>
                        </a:rPr>
                        <a:t>in the evenings by doing mindfulness exercises, listening to my favourite music, talking to friends </a:t>
                      </a:r>
                      <a:r>
                        <a:rPr lang="en-AU" sz="1300" i="0" dirty="0" smtClean="0">
                          <a:latin typeface="+mn-lt"/>
                        </a:rPr>
                        <a:t>or </a:t>
                      </a:r>
                      <a:r>
                        <a:rPr lang="en-AU" sz="1300" i="0" dirty="0">
                          <a:latin typeface="+mn-lt"/>
                        </a:rPr>
                        <a:t>playing with my dog.</a:t>
                      </a:r>
                    </a:p>
                  </a:txBody>
                  <a:tcPr/>
                </a:tc>
                <a:extLst>
                  <a:ext uri="{0D108BD9-81ED-4DB2-BD59-A6C34878D82A}">
                    <a16:rowId xmlns:a16="http://schemas.microsoft.com/office/drawing/2014/main" val="3587711565"/>
                  </a:ext>
                </a:extLst>
              </a:tr>
            </a:tbl>
          </a:graphicData>
        </a:graphic>
      </p:graphicFrame>
      <p:sp>
        <p:nvSpPr>
          <p:cNvPr id="22" name="TextBox 21">
            <a:extLst>
              <a:ext uri="{FF2B5EF4-FFF2-40B4-BE49-F238E27FC236}">
                <a16:creationId xmlns:a16="http://schemas.microsoft.com/office/drawing/2014/main" id="{06E4A2BE-2484-CA45-9F14-05890E236BAC}"/>
              </a:ext>
            </a:extLst>
          </p:cNvPr>
          <p:cNvSpPr txBox="1"/>
          <p:nvPr/>
        </p:nvSpPr>
        <p:spPr>
          <a:xfrm>
            <a:off x="323528" y="6470667"/>
            <a:ext cx="2016224"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dirty="0">
                <a:ln>
                  <a:noFill/>
                </a:ln>
                <a:solidFill>
                  <a:prstClr val="black"/>
                </a:solidFill>
                <a:effectLst/>
                <a:uLnTx/>
                <a:uFillTx/>
                <a:latin typeface="Calibri"/>
                <a:ea typeface="+mn-ea"/>
                <a:cs typeface="+mn-cs"/>
              </a:rPr>
              <a:t>(Edelman, 2013, p. 290)</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Left Arrow Callout 2"/>
          <p:cNvSpPr/>
          <p:nvPr/>
        </p:nvSpPr>
        <p:spPr>
          <a:xfrm>
            <a:off x="6660232" y="625324"/>
            <a:ext cx="2196752" cy="648072"/>
          </a:xfrm>
          <a:prstGeom prst="leftArrowCallout">
            <a:avLst>
              <a:gd name="adj1" fmla="val 25000"/>
              <a:gd name="adj2" fmla="val 25000"/>
              <a:gd name="adj3" fmla="val 25000"/>
              <a:gd name="adj4" fmla="val 8748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ln>
                  <a:solidFill>
                    <a:schemeClr val="bg1"/>
                  </a:solidFill>
                </a:ln>
                <a:solidFill>
                  <a:schemeClr val="bg1"/>
                </a:solidFill>
              </a:rPr>
              <a:t>What?</a:t>
            </a:r>
            <a:endParaRPr lang="en-AU" dirty="0">
              <a:ln>
                <a:solidFill>
                  <a:schemeClr val="bg1"/>
                </a:solidFill>
              </a:ln>
              <a:solidFill>
                <a:schemeClr val="bg1"/>
              </a:solidFill>
            </a:endParaRPr>
          </a:p>
        </p:txBody>
      </p:sp>
      <p:sp>
        <p:nvSpPr>
          <p:cNvPr id="6" name="Left Arrow Callout 5"/>
          <p:cNvSpPr/>
          <p:nvPr/>
        </p:nvSpPr>
        <p:spPr>
          <a:xfrm>
            <a:off x="6660232" y="1462081"/>
            <a:ext cx="2196752" cy="648072"/>
          </a:xfrm>
          <a:prstGeom prst="leftArrowCallout">
            <a:avLst>
              <a:gd name="adj1" fmla="val 25000"/>
              <a:gd name="adj2" fmla="val 25000"/>
              <a:gd name="adj3" fmla="val 25000"/>
              <a:gd name="adj4" fmla="val 8748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ln>
                  <a:solidFill>
                    <a:schemeClr val="bg1"/>
                  </a:solidFill>
                </a:ln>
                <a:solidFill>
                  <a:schemeClr val="bg1"/>
                </a:solidFill>
              </a:rPr>
              <a:t>Measured by?</a:t>
            </a:r>
            <a:endParaRPr lang="en-AU" dirty="0">
              <a:ln>
                <a:solidFill>
                  <a:schemeClr val="bg1"/>
                </a:solidFill>
              </a:ln>
              <a:solidFill>
                <a:schemeClr val="bg1"/>
              </a:solidFill>
            </a:endParaRPr>
          </a:p>
        </p:txBody>
      </p:sp>
      <p:sp>
        <p:nvSpPr>
          <p:cNvPr id="9" name="Left Arrow Callout 8"/>
          <p:cNvSpPr/>
          <p:nvPr/>
        </p:nvSpPr>
        <p:spPr>
          <a:xfrm>
            <a:off x="6660232" y="2431708"/>
            <a:ext cx="2196752" cy="648072"/>
          </a:xfrm>
          <a:prstGeom prst="leftArrowCallout">
            <a:avLst>
              <a:gd name="adj1" fmla="val 25000"/>
              <a:gd name="adj2" fmla="val 25000"/>
              <a:gd name="adj3" fmla="val 25000"/>
              <a:gd name="adj4" fmla="val 8748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ln>
                  <a:solidFill>
                    <a:schemeClr val="bg1"/>
                  </a:solidFill>
                </a:ln>
                <a:solidFill>
                  <a:schemeClr val="bg1"/>
                </a:solidFill>
              </a:rPr>
              <a:t>Why?</a:t>
            </a:r>
            <a:endParaRPr lang="en-AU" dirty="0">
              <a:ln>
                <a:solidFill>
                  <a:schemeClr val="bg1"/>
                </a:solidFill>
              </a:ln>
              <a:solidFill>
                <a:schemeClr val="bg1"/>
              </a:solidFill>
            </a:endParaRPr>
          </a:p>
        </p:txBody>
      </p:sp>
      <p:sp>
        <p:nvSpPr>
          <p:cNvPr id="10" name="Left Arrow Callout 9"/>
          <p:cNvSpPr/>
          <p:nvPr/>
        </p:nvSpPr>
        <p:spPr>
          <a:xfrm>
            <a:off x="6660232" y="4127151"/>
            <a:ext cx="2196752" cy="648072"/>
          </a:xfrm>
          <a:prstGeom prst="leftArrowCallout">
            <a:avLst>
              <a:gd name="adj1" fmla="val 25000"/>
              <a:gd name="adj2" fmla="val 25000"/>
              <a:gd name="adj3" fmla="val 25000"/>
              <a:gd name="adj4" fmla="val 8748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ln>
                  <a:solidFill>
                    <a:schemeClr val="bg1"/>
                  </a:solidFill>
                </a:ln>
                <a:solidFill>
                  <a:schemeClr val="bg1"/>
                </a:solidFill>
              </a:rPr>
              <a:t>How?</a:t>
            </a:r>
            <a:endParaRPr lang="en-AU" dirty="0">
              <a:ln>
                <a:solidFill>
                  <a:schemeClr val="bg1"/>
                </a:solidFill>
              </a:ln>
              <a:solidFill>
                <a:schemeClr val="bg1"/>
              </a:solidFill>
            </a:endParaRPr>
          </a:p>
        </p:txBody>
      </p:sp>
    </p:spTree>
    <p:extLst>
      <p:ext uri="{BB962C8B-B14F-4D97-AF65-F5344CB8AC3E}">
        <p14:creationId xmlns:p14="http://schemas.microsoft.com/office/powerpoint/2010/main" val="388296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 grpId="0" animBg="1"/>
      <p:bldP spid="6"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64127C9-692A-D54E-882E-11BA15DC6D31}"/>
              </a:ext>
            </a:extLst>
          </p:cNvPr>
          <p:cNvGraphicFramePr>
            <a:graphicFrameLocks noGrp="1"/>
          </p:cNvGraphicFramePr>
          <p:nvPr>
            <p:extLst>
              <p:ext uri="{D42A27DB-BD31-4B8C-83A1-F6EECF244321}">
                <p14:modId xmlns:p14="http://schemas.microsoft.com/office/powerpoint/2010/main" val="1470196114"/>
              </p:ext>
            </p:extLst>
          </p:nvPr>
        </p:nvGraphicFramePr>
        <p:xfrm>
          <a:off x="539552" y="971600"/>
          <a:ext cx="7992888" cy="4225377"/>
        </p:xfrm>
        <a:graphic>
          <a:graphicData uri="http://schemas.openxmlformats.org/drawingml/2006/table">
            <a:tbl>
              <a:tblPr firstRow="1" bandRow="1">
                <a:tableStyleId>{5940675A-B579-460E-94D1-54222C63F5DA}</a:tableStyleId>
              </a:tblPr>
              <a:tblGrid>
                <a:gridCol w="3996444">
                  <a:extLst>
                    <a:ext uri="{9D8B030D-6E8A-4147-A177-3AD203B41FA5}">
                      <a16:colId xmlns:a16="http://schemas.microsoft.com/office/drawing/2014/main" val="852488818"/>
                    </a:ext>
                  </a:extLst>
                </a:gridCol>
                <a:gridCol w="3996444">
                  <a:extLst>
                    <a:ext uri="{9D8B030D-6E8A-4147-A177-3AD203B41FA5}">
                      <a16:colId xmlns:a16="http://schemas.microsoft.com/office/drawing/2014/main" val="2841898150"/>
                    </a:ext>
                  </a:extLst>
                </a:gridCol>
              </a:tblGrid>
              <a:tr h="386520">
                <a:tc>
                  <a:txBody>
                    <a:bodyPr/>
                    <a:lstStyle/>
                    <a:p>
                      <a:r>
                        <a:rPr lang="en-AU" sz="1600" b="1" dirty="0"/>
                        <a:t>Logistical obstacles</a:t>
                      </a:r>
                      <a:endParaRPr lang="en-US" sz="1600" b="1" dirty="0"/>
                    </a:p>
                  </a:txBody>
                  <a:tcPr>
                    <a:solidFill>
                      <a:schemeClr val="accent4">
                        <a:lumMod val="20000"/>
                        <a:lumOff val="80000"/>
                      </a:schemeClr>
                    </a:solidFill>
                  </a:tcPr>
                </a:tc>
                <a:tc>
                  <a:txBody>
                    <a:bodyPr/>
                    <a:lstStyle/>
                    <a:p>
                      <a:r>
                        <a:rPr lang="en-AU" sz="1600" b="1" dirty="0"/>
                        <a:t>Strategies to overcome them</a:t>
                      </a:r>
                      <a:endParaRPr lang="en-US" sz="1600" b="1" dirty="0"/>
                    </a:p>
                  </a:txBody>
                  <a:tcPr>
                    <a:solidFill>
                      <a:schemeClr val="accent4">
                        <a:lumMod val="20000"/>
                        <a:lumOff val="80000"/>
                      </a:schemeClr>
                    </a:solidFill>
                  </a:tcPr>
                </a:tc>
                <a:extLst>
                  <a:ext uri="{0D108BD9-81ED-4DB2-BD59-A6C34878D82A}">
                    <a16:rowId xmlns:a16="http://schemas.microsoft.com/office/drawing/2014/main" val="3923157589"/>
                  </a:ext>
                </a:extLst>
              </a:tr>
              <a:tr h="1110413">
                <a:tc>
                  <a:txBody>
                    <a:bodyPr/>
                    <a:lstStyle/>
                    <a:p>
                      <a:r>
                        <a:rPr lang="en-AU" sz="1600" dirty="0"/>
                        <a:t>I find it hard to get up early in the morning to exercise.  I’m usually too tired.</a:t>
                      </a:r>
                      <a:endParaRPr lang="en-US" sz="1600" dirty="0"/>
                    </a:p>
                  </a:txBody>
                  <a:tcPr/>
                </a:tc>
                <a:tc>
                  <a:txBody>
                    <a:bodyPr/>
                    <a:lstStyle/>
                    <a:p>
                      <a:r>
                        <a:rPr lang="en-AU" sz="1600" dirty="0"/>
                        <a:t>Will go to be at 9:30 pm from now on and read until I’m sleepy.</a:t>
                      </a:r>
                    </a:p>
                    <a:p>
                      <a:r>
                        <a:rPr lang="en-AU" sz="1600" dirty="0"/>
                        <a:t>If I stop </a:t>
                      </a:r>
                      <a:r>
                        <a:rPr lang="en-AU" sz="1600" dirty="0" smtClean="0"/>
                        <a:t>playing games late at night</a:t>
                      </a:r>
                      <a:r>
                        <a:rPr lang="en-AU" sz="1600" dirty="0"/>
                        <a:t>, I will feel less tired the next day.</a:t>
                      </a:r>
                      <a:endParaRPr lang="en-US" sz="1600" dirty="0"/>
                    </a:p>
                  </a:txBody>
                  <a:tcPr/>
                </a:tc>
                <a:extLst>
                  <a:ext uri="{0D108BD9-81ED-4DB2-BD59-A6C34878D82A}">
                    <a16:rowId xmlns:a16="http://schemas.microsoft.com/office/drawing/2014/main" val="4120618117"/>
                  </a:ext>
                </a:extLst>
              </a:tr>
              <a:tr h="1618031">
                <a:tc>
                  <a:txBody>
                    <a:bodyPr/>
                    <a:lstStyle/>
                    <a:p>
                      <a:r>
                        <a:rPr lang="en-AU" sz="1600" dirty="0"/>
                        <a:t>My </a:t>
                      </a:r>
                      <a:r>
                        <a:rPr lang="en-AU" sz="1600" dirty="0" smtClean="0"/>
                        <a:t>flatmates</a:t>
                      </a:r>
                      <a:r>
                        <a:rPr lang="en-AU" sz="1600" baseline="0" dirty="0" smtClean="0"/>
                        <a:t> </a:t>
                      </a:r>
                      <a:r>
                        <a:rPr lang="en-AU" sz="1600" dirty="0" smtClean="0"/>
                        <a:t>enjoy </a:t>
                      </a:r>
                      <a:r>
                        <a:rPr lang="en-AU" sz="1600" dirty="0"/>
                        <a:t>eating out and </a:t>
                      </a:r>
                      <a:r>
                        <a:rPr lang="en-AU" sz="1600" dirty="0" smtClean="0"/>
                        <a:t>they may </a:t>
                      </a:r>
                      <a:r>
                        <a:rPr lang="en-AU" sz="1600" dirty="0"/>
                        <a:t>not like </a:t>
                      </a:r>
                      <a:r>
                        <a:rPr lang="en-AU" sz="1600" dirty="0" smtClean="0"/>
                        <a:t>home-cooked </a:t>
                      </a:r>
                      <a:r>
                        <a:rPr lang="en-AU" sz="1600" dirty="0"/>
                        <a:t>meals as much.</a:t>
                      </a:r>
                      <a:endParaRPr lang="en-US" sz="1600" dirty="0"/>
                    </a:p>
                  </a:txBody>
                  <a:tcPr/>
                </a:tc>
                <a:tc>
                  <a:txBody>
                    <a:bodyPr/>
                    <a:lstStyle/>
                    <a:p>
                      <a:r>
                        <a:rPr lang="en-AU" sz="1600" dirty="0"/>
                        <a:t>Talk to </a:t>
                      </a:r>
                      <a:r>
                        <a:rPr lang="en-AU" sz="1600" dirty="0" smtClean="0"/>
                        <a:t>flatmates  </a:t>
                      </a:r>
                      <a:r>
                        <a:rPr lang="en-AU" sz="1600" dirty="0"/>
                        <a:t>– tell </a:t>
                      </a:r>
                      <a:r>
                        <a:rPr lang="en-AU" sz="1600" dirty="0" smtClean="0"/>
                        <a:t>them how </a:t>
                      </a:r>
                      <a:r>
                        <a:rPr lang="en-AU" sz="1600" dirty="0"/>
                        <a:t>I feel.  Explain why I need to make these changes and ask for </a:t>
                      </a:r>
                      <a:r>
                        <a:rPr lang="en-AU" sz="1600" dirty="0" smtClean="0"/>
                        <a:t>their support</a:t>
                      </a:r>
                      <a:r>
                        <a:rPr lang="en-AU" sz="1600" dirty="0"/>
                        <a:t>.</a:t>
                      </a:r>
                    </a:p>
                    <a:p>
                      <a:r>
                        <a:rPr lang="en-AU" sz="1600" dirty="0"/>
                        <a:t>Encourage </a:t>
                      </a:r>
                      <a:r>
                        <a:rPr lang="en-AU" sz="1600" dirty="0" smtClean="0"/>
                        <a:t>flatmates to </a:t>
                      </a:r>
                      <a:r>
                        <a:rPr lang="en-AU" sz="1600" dirty="0"/>
                        <a:t>take an interest in healthy food and lifestyle.  Agree to eat out on weekends.</a:t>
                      </a:r>
                      <a:endParaRPr lang="en-US" sz="1600" dirty="0"/>
                    </a:p>
                  </a:txBody>
                  <a:tcPr/>
                </a:tc>
                <a:extLst>
                  <a:ext uri="{0D108BD9-81ED-4DB2-BD59-A6C34878D82A}">
                    <a16:rowId xmlns:a16="http://schemas.microsoft.com/office/drawing/2014/main" val="584806183"/>
                  </a:ext>
                </a:extLst>
              </a:tr>
              <a:tr h="1110413">
                <a:tc>
                  <a:txBody>
                    <a:bodyPr/>
                    <a:lstStyle/>
                    <a:p>
                      <a:r>
                        <a:rPr lang="en-AU" sz="1600" dirty="0" smtClean="0"/>
                        <a:t>Studying long </a:t>
                      </a:r>
                      <a:r>
                        <a:rPr lang="en-AU" sz="1600" dirty="0"/>
                        <a:t>hours, I don’t have much time to shop and cook during the week. </a:t>
                      </a:r>
                      <a:endParaRPr lang="en-US" sz="1600" dirty="0"/>
                    </a:p>
                  </a:txBody>
                  <a:tcPr/>
                </a:tc>
                <a:tc>
                  <a:txBody>
                    <a:bodyPr/>
                    <a:lstStyle/>
                    <a:p>
                      <a:r>
                        <a:rPr lang="en-AU" sz="1600" dirty="0"/>
                        <a:t>Buy fruit and vegetables for the week on Saturday mornings.  Cook large quantities on the weekend and freeze meals for use later in the week.  Cook simple meals mid-week.  </a:t>
                      </a:r>
                      <a:endParaRPr lang="en-US" sz="1600" dirty="0"/>
                    </a:p>
                  </a:txBody>
                  <a:tcPr/>
                </a:tc>
                <a:extLst>
                  <a:ext uri="{0D108BD9-81ED-4DB2-BD59-A6C34878D82A}">
                    <a16:rowId xmlns:a16="http://schemas.microsoft.com/office/drawing/2014/main" val="887804262"/>
                  </a:ext>
                </a:extLst>
              </a:tr>
            </a:tbl>
          </a:graphicData>
        </a:graphic>
      </p:graphicFrame>
      <p:sp>
        <p:nvSpPr>
          <p:cNvPr id="8" name="TextBox 7">
            <a:extLst>
              <a:ext uri="{FF2B5EF4-FFF2-40B4-BE49-F238E27FC236}">
                <a16:creationId xmlns:a16="http://schemas.microsoft.com/office/drawing/2014/main" id="{3A86497E-4B7A-9240-B7AF-0766B75F1356}"/>
              </a:ext>
            </a:extLst>
          </p:cNvPr>
          <p:cNvSpPr txBox="1"/>
          <p:nvPr/>
        </p:nvSpPr>
        <p:spPr>
          <a:xfrm>
            <a:off x="539552" y="6381328"/>
            <a:ext cx="413082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dirty="0">
                <a:ln>
                  <a:noFill/>
                </a:ln>
                <a:solidFill>
                  <a:prstClr val="black"/>
                </a:solidFill>
                <a:effectLst/>
                <a:uLnTx/>
                <a:uFillTx/>
                <a:latin typeface="Calibri"/>
                <a:ea typeface="+mn-ea"/>
                <a:cs typeface="+mn-cs"/>
              </a:rPr>
              <a:t>(Edelman, 2013, p. 291)</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itle 1"/>
          <p:cNvSpPr txBox="1">
            <a:spLocks/>
          </p:cNvSpPr>
          <p:nvPr/>
        </p:nvSpPr>
        <p:spPr>
          <a:xfrm>
            <a:off x="457200" y="-19364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eaLnBrk="0" fontAlgn="base" hangingPunct="0">
              <a:spcAft>
                <a:spcPct val="0"/>
              </a:spcAft>
            </a:pPr>
            <a:r>
              <a:rPr lang="en-AU" sz="3000" b="1" dirty="0" smtClean="0">
                <a:latin typeface="Calibri Light" panose="020F0302020204030204" pitchFamily="34" charset="0"/>
                <a:ea typeface="ＭＳ Ｐゴシック" pitchFamily="34" charset="-128"/>
                <a:cs typeface="Calibri Light" panose="020F0302020204030204" pitchFamily="34" charset="0"/>
              </a:rPr>
              <a:t>Goal setting</a:t>
            </a:r>
            <a:endParaRPr lang="en-AU" sz="3000" b="1" dirty="0">
              <a:latin typeface="Calibri Light" panose="020F0302020204030204" pitchFamily="34" charset="0"/>
              <a:ea typeface="ＭＳ Ｐゴシック" pitchFamily="34" charset="-128"/>
              <a:cs typeface="Calibri Light" panose="020F0302020204030204" pitchFamily="34" charset="0"/>
            </a:endParaRPr>
          </a:p>
        </p:txBody>
      </p:sp>
      <p:sp>
        <p:nvSpPr>
          <p:cNvPr id="3" name="Up Arrow Callout 2"/>
          <p:cNvSpPr/>
          <p:nvPr/>
        </p:nvSpPr>
        <p:spPr>
          <a:xfrm>
            <a:off x="1331640" y="5218450"/>
            <a:ext cx="2304256" cy="1022920"/>
          </a:xfrm>
          <a:prstGeom prst="upArrowCallout">
            <a:avLst/>
          </a:prstGeom>
          <a:ln>
            <a:noFill/>
          </a:ln>
          <a:effectLst/>
          <a:scene3d>
            <a:camera prst="orthographicFront">
              <a:rot lat="0" lon="0" rev="0"/>
            </a:camera>
            <a:lightRig rig="contrasting" dir="t">
              <a:rot lat="0" lon="0" rev="7800000"/>
            </a:lightRig>
          </a:scene3d>
          <a:sp3d>
            <a:bevelT w="139700" h="1397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Old excuses</a:t>
            </a:r>
            <a:endParaRPr lang="en-AU" dirty="0"/>
          </a:p>
        </p:txBody>
      </p:sp>
      <p:sp>
        <p:nvSpPr>
          <p:cNvPr id="10" name="Up Arrow Callout 9"/>
          <p:cNvSpPr/>
          <p:nvPr/>
        </p:nvSpPr>
        <p:spPr>
          <a:xfrm>
            <a:off x="5436096" y="5218450"/>
            <a:ext cx="2304256" cy="1022920"/>
          </a:xfrm>
          <a:prstGeom prst="upArrowCallout">
            <a:avLst/>
          </a:prstGeom>
          <a:ln>
            <a:noFill/>
          </a:ln>
          <a:effectLst/>
          <a:scene3d>
            <a:camera prst="orthographicFront">
              <a:rot lat="0" lon="0" rev="0"/>
            </a:camera>
            <a:lightRig rig="contrasting" dir="t">
              <a:rot lat="0" lon="0" rev="7800000"/>
            </a:lightRig>
          </a:scene3d>
          <a:sp3d>
            <a:bevelT w="139700" h="1397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New solutions</a:t>
            </a:r>
            <a:endParaRPr lang="en-AU" dirty="0"/>
          </a:p>
        </p:txBody>
      </p:sp>
    </p:spTree>
    <p:extLst>
      <p:ext uri="{BB962C8B-B14F-4D97-AF65-F5344CB8AC3E}">
        <p14:creationId xmlns:p14="http://schemas.microsoft.com/office/powerpoint/2010/main" val="334554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64127C9-692A-D54E-882E-11BA15DC6D31}"/>
              </a:ext>
            </a:extLst>
          </p:cNvPr>
          <p:cNvGraphicFramePr>
            <a:graphicFrameLocks noGrp="1"/>
          </p:cNvGraphicFramePr>
          <p:nvPr>
            <p:extLst>
              <p:ext uri="{D42A27DB-BD31-4B8C-83A1-F6EECF244321}">
                <p14:modId xmlns:p14="http://schemas.microsoft.com/office/powerpoint/2010/main" val="1694817079"/>
              </p:ext>
            </p:extLst>
          </p:nvPr>
        </p:nvGraphicFramePr>
        <p:xfrm>
          <a:off x="626139" y="899265"/>
          <a:ext cx="7859216" cy="5040559"/>
        </p:xfrm>
        <a:graphic>
          <a:graphicData uri="http://schemas.openxmlformats.org/drawingml/2006/table">
            <a:tbl>
              <a:tblPr firstRow="1" bandRow="1">
                <a:tableStyleId>{5940675A-B579-460E-94D1-54222C63F5DA}</a:tableStyleId>
              </a:tblPr>
              <a:tblGrid>
                <a:gridCol w="3929608">
                  <a:extLst>
                    <a:ext uri="{9D8B030D-6E8A-4147-A177-3AD203B41FA5}">
                      <a16:colId xmlns:a16="http://schemas.microsoft.com/office/drawing/2014/main" val="852488818"/>
                    </a:ext>
                  </a:extLst>
                </a:gridCol>
                <a:gridCol w="3929608">
                  <a:extLst>
                    <a:ext uri="{9D8B030D-6E8A-4147-A177-3AD203B41FA5}">
                      <a16:colId xmlns:a16="http://schemas.microsoft.com/office/drawing/2014/main" val="2841898150"/>
                    </a:ext>
                  </a:extLst>
                </a:gridCol>
              </a:tblGrid>
              <a:tr h="390687">
                <a:tc>
                  <a:txBody>
                    <a:bodyPr/>
                    <a:lstStyle/>
                    <a:p>
                      <a:r>
                        <a:rPr lang="en-AU" sz="1600" b="1" dirty="0"/>
                        <a:t>Psychological obstacles</a:t>
                      </a:r>
                      <a:endParaRPr lang="en-US" sz="1600" b="1" dirty="0"/>
                    </a:p>
                  </a:txBody>
                  <a:tcPr>
                    <a:solidFill>
                      <a:schemeClr val="accent4">
                        <a:lumMod val="20000"/>
                        <a:lumOff val="80000"/>
                      </a:schemeClr>
                    </a:solidFill>
                  </a:tcPr>
                </a:tc>
                <a:tc>
                  <a:txBody>
                    <a:bodyPr/>
                    <a:lstStyle/>
                    <a:p>
                      <a:r>
                        <a:rPr lang="en-AU" sz="1600" b="1" dirty="0"/>
                        <a:t>Strategies to overcome them</a:t>
                      </a:r>
                      <a:endParaRPr lang="en-US" sz="1600" b="1" dirty="0"/>
                    </a:p>
                  </a:txBody>
                  <a:tcPr>
                    <a:solidFill>
                      <a:schemeClr val="accent4">
                        <a:lumMod val="20000"/>
                        <a:lumOff val="80000"/>
                      </a:schemeClr>
                    </a:solidFill>
                  </a:tcPr>
                </a:tc>
                <a:extLst>
                  <a:ext uri="{0D108BD9-81ED-4DB2-BD59-A6C34878D82A}">
                    <a16:rowId xmlns:a16="http://schemas.microsoft.com/office/drawing/2014/main" val="3923157589"/>
                  </a:ext>
                </a:extLst>
              </a:tr>
              <a:tr h="1218587">
                <a:tc>
                  <a:txBody>
                    <a:bodyPr/>
                    <a:lstStyle/>
                    <a:p>
                      <a:r>
                        <a:rPr lang="en-AU" sz="1400" dirty="0"/>
                        <a:t>I enjoy </a:t>
                      </a:r>
                      <a:r>
                        <a:rPr lang="en-AU" sz="1400" dirty="0" smtClean="0"/>
                        <a:t>playing</a:t>
                      </a:r>
                      <a:r>
                        <a:rPr lang="en-AU" sz="1400" baseline="0" dirty="0" smtClean="0"/>
                        <a:t> games </a:t>
                      </a:r>
                      <a:r>
                        <a:rPr lang="en-AU" sz="1400" dirty="0" smtClean="0"/>
                        <a:t>at </a:t>
                      </a:r>
                      <a:r>
                        <a:rPr lang="en-AU" sz="1400" dirty="0"/>
                        <a:t>night – it helps me to relax.  It will be hard to stop that now.</a:t>
                      </a:r>
                      <a:endParaRPr lang="en-US" sz="1400" dirty="0"/>
                    </a:p>
                  </a:txBody>
                  <a:tcPr/>
                </a:tc>
                <a:tc>
                  <a:txBody>
                    <a:bodyPr/>
                    <a:lstStyle/>
                    <a:p>
                      <a:r>
                        <a:rPr lang="en-AU" sz="1400" dirty="0"/>
                        <a:t>I am learning strategies to relax </a:t>
                      </a:r>
                      <a:r>
                        <a:rPr lang="en-AU" sz="1400" dirty="0" smtClean="0"/>
                        <a:t>without gaming: </a:t>
                      </a:r>
                      <a:r>
                        <a:rPr lang="en-AU" sz="1400" dirty="0"/>
                        <a:t>weekly yoga classes, 20 minutes of mindfulness meditation each evening, relaxing music while cooking, playing with </a:t>
                      </a:r>
                      <a:r>
                        <a:rPr lang="en-AU" sz="1400" dirty="0" smtClean="0"/>
                        <a:t>dog</a:t>
                      </a:r>
                      <a:r>
                        <a:rPr lang="en-AU" sz="1400" baseline="0" dirty="0" smtClean="0"/>
                        <a:t> </a:t>
                      </a:r>
                      <a:r>
                        <a:rPr lang="en-AU" sz="1400" dirty="0" smtClean="0"/>
                        <a:t>and </a:t>
                      </a:r>
                      <a:r>
                        <a:rPr lang="en-AU" sz="1400" dirty="0"/>
                        <a:t>listening to my audio books.</a:t>
                      </a:r>
                      <a:endParaRPr lang="en-US" sz="1400" dirty="0"/>
                    </a:p>
                  </a:txBody>
                  <a:tcPr/>
                </a:tc>
                <a:extLst>
                  <a:ext uri="{0D108BD9-81ED-4DB2-BD59-A6C34878D82A}">
                    <a16:rowId xmlns:a16="http://schemas.microsoft.com/office/drawing/2014/main" val="4120618117"/>
                  </a:ext>
                </a:extLst>
              </a:tr>
              <a:tr h="1218587">
                <a:tc>
                  <a:txBody>
                    <a:bodyPr/>
                    <a:lstStyle/>
                    <a:p>
                      <a:r>
                        <a:rPr lang="en-AU" sz="1400" dirty="0"/>
                        <a:t>I don’t believe I can really change much.  This could be beyond my control.  </a:t>
                      </a:r>
                      <a:endParaRPr lang="en-US" sz="1400" dirty="0"/>
                    </a:p>
                  </a:txBody>
                  <a:tcPr/>
                </a:tc>
                <a:tc>
                  <a:txBody>
                    <a:bodyPr/>
                    <a:lstStyle/>
                    <a:p>
                      <a:r>
                        <a:rPr lang="en-AU" sz="1400" dirty="0" smtClean="0"/>
                        <a:t>Once </a:t>
                      </a:r>
                      <a:r>
                        <a:rPr lang="en-AU" sz="1400" dirty="0"/>
                        <a:t>I get used to feeling </a:t>
                      </a:r>
                      <a:r>
                        <a:rPr lang="en-AU" sz="1400" dirty="0" smtClean="0"/>
                        <a:t>more</a:t>
                      </a:r>
                      <a:r>
                        <a:rPr lang="en-AU" sz="1400" baseline="0" dirty="0" smtClean="0"/>
                        <a:t> rested </a:t>
                      </a:r>
                      <a:r>
                        <a:rPr lang="en-AU" sz="1400" dirty="0" smtClean="0"/>
                        <a:t>and </a:t>
                      </a:r>
                      <a:r>
                        <a:rPr lang="en-AU" sz="1400" dirty="0"/>
                        <a:t>have more energy, it will be easier to stick to my new plan.  I will need to remain vigilant and frequently review my goals.</a:t>
                      </a:r>
                      <a:endParaRPr lang="en-US" sz="1400" dirty="0"/>
                    </a:p>
                  </a:txBody>
                  <a:tcPr/>
                </a:tc>
                <a:extLst>
                  <a:ext uri="{0D108BD9-81ED-4DB2-BD59-A6C34878D82A}">
                    <a16:rowId xmlns:a16="http://schemas.microsoft.com/office/drawing/2014/main" val="584806183"/>
                  </a:ext>
                </a:extLst>
              </a:tr>
              <a:tr h="994111">
                <a:tc>
                  <a:txBody>
                    <a:bodyPr/>
                    <a:lstStyle/>
                    <a:p>
                      <a:r>
                        <a:rPr lang="en-AU" sz="1400" dirty="0"/>
                        <a:t>I feel impatient to lose weight – like I need to get instant results.</a:t>
                      </a:r>
                      <a:endParaRPr lang="en-US" sz="1400" dirty="0"/>
                    </a:p>
                  </a:txBody>
                  <a:tcPr/>
                </a:tc>
                <a:tc>
                  <a:txBody>
                    <a:bodyPr/>
                    <a:lstStyle/>
                    <a:p>
                      <a:r>
                        <a:rPr lang="en-AU" sz="1400" dirty="0"/>
                        <a:t>Losing weight slowly and having realistic goals is the best way to succeed.  If I focus on changing my lifestyle rather than monitoring my weight, I can get a sense of achievement straight away.  </a:t>
                      </a:r>
                      <a:endParaRPr lang="en-US" sz="1400" dirty="0"/>
                    </a:p>
                  </a:txBody>
                  <a:tcPr/>
                </a:tc>
                <a:extLst>
                  <a:ext uri="{0D108BD9-81ED-4DB2-BD59-A6C34878D82A}">
                    <a16:rowId xmlns:a16="http://schemas.microsoft.com/office/drawing/2014/main" val="887804262"/>
                  </a:ext>
                </a:extLst>
              </a:tr>
              <a:tr h="1218587">
                <a:tc>
                  <a:txBody>
                    <a:bodyPr/>
                    <a:lstStyle/>
                    <a:p>
                      <a:r>
                        <a:rPr lang="en-AU" sz="1400" dirty="0"/>
                        <a:t>If I have a setback it proves I can’t </a:t>
                      </a:r>
                      <a:r>
                        <a:rPr lang="en-AU" sz="1400" dirty="0" smtClean="0"/>
                        <a:t>succeed. </a:t>
                      </a:r>
                      <a:endParaRPr lang="en-US" sz="1400" dirty="0"/>
                    </a:p>
                  </a:txBody>
                  <a:tcPr/>
                </a:tc>
                <a:tc>
                  <a:txBody>
                    <a:bodyPr/>
                    <a:lstStyle/>
                    <a:p>
                      <a:r>
                        <a:rPr lang="en-AU" sz="1400" dirty="0"/>
                        <a:t>Setbacks and ’hiccups’ will invariably occur.  My job is not to let them derail me when they occur.  When I have </a:t>
                      </a:r>
                      <a:r>
                        <a:rPr lang="en-AU" sz="1400" dirty="0" smtClean="0"/>
                        <a:t>a setback </a:t>
                      </a:r>
                      <a:r>
                        <a:rPr lang="en-AU" sz="1400" dirty="0"/>
                        <a:t>I will not criticise myself, but I will focus on ways to get back on track, and my plans for tomorrow.  </a:t>
                      </a:r>
                      <a:endParaRPr lang="en-US" sz="1400" dirty="0"/>
                    </a:p>
                  </a:txBody>
                  <a:tcPr/>
                </a:tc>
                <a:extLst>
                  <a:ext uri="{0D108BD9-81ED-4DB2-BD59-A6C34878D82A}">
                    <a16:rowId xmlns:a16="http://schemas.microsoft.com/office/drawing/2014/main" val="3179238974"/>
                  </a:ext>
                </a:extLst>
              </a:tr>
            </a:tbl>
          </a:graphicData>
        </a:graphic>
      </p:graphicFrame>
      <p:sp>
        <p:nvSpPr>
          <p:cNvPr id="8" name="TextBox 7">
            <a:extLst>
              <a:ext uri="{FF2B5EF4-FFF2-40B4-BE49-F238E27FC236}">
                <a16:creationId xmlns:a16="http://schemas.microsoft.com/office/drawing/2014/main" id="{3A86497E-4B7A-9240-B7AF-0766B75F1356}"/>
              </a:ext>
            </a:extLst>
          </p:cNvPr>
          <p:cNvSpPr txBox="1"/>
          <p:nvPr/>
        </p:nvSpPr>
        <p:spPr>
          <a:xfrm>
            <a:off x="457200" y="6525344"/>
            <a:ext cx="413082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dirty="0">
                <a:ln>
                  <a:noFill/>
                </a:ln>
                <a:solidFill>
                  <a:prstClr val="black"/>
                </a:solidFill>
                <a:effectLst/>
                <a:uLnTx/>
                <a:uFillTx/>
                <a:latin typeface="Calibri"/>
                <a:ea typeface="+mn-ea"/>
                <a:cs typeface="+mn-cs"/>
              </a:rPr>
              <a:t>(Edelman, 2013, p. 291)</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itle 1"/>
          <p:cNvSpPr>
            <a:spLocks noGrp="1"/>
          </p:cNvSpPr>
          <p:nvPr>
            <p:ph type="title"/>
          </p:nvPr>
        </p:nvSpPr>
        <p:spPr>
          <a:xfrm>
            <a:off x="457200" y="-193640"/>
            <a:ext cx="8229600" cy="1143000"/>
          </a:xfrm>
        </p:spPr>
        <p:txBody>
          <a:bodyPr>
            <a:normAutofit/>
          </a:bodyPr>
          <a:lstStyle/>
          <a:p>
            <a:pPr algn="l" eaLnBrk="0" fontAlgn="base" hangingPunct="0">
              <a:spcAft>
                <a:spcPct val="0"/>
              </a:spcAft>
            </a:pPr>
            <a:r>
              <a:rPr lang="en-AU" sz="3000" b="1" dirty="0" smtClean="0">
                <a:latin typeface="Calibri Light" panose="020F0302020204030204" pitchFamily="34" charset="0"/>
                <a:ea typeface="ＭＳ Ｐゴシック" pitchFamily="34" charset="-128"/>
                <a:cs typeface="Calibri Light" panose="020F0302020204030204" pitchFamily="34" charset="0"/>
              </a:rPr>
              <a:t>Goal setting</a:t>
            </a:r>
            <a:endParaRPr lang="en-AU" sz="3000" b="1" dirty="0">
              <a:latin typeface="Calibri Light" panose="020F0302020204030204" pitchFamily="34" charset="0"/>
              <a:ea typeface="ＭＳ Ｐゴシック" pitchFamily="34" charset="-128"/>
              <a:cs typeface="Calibri Light" panose="020F0302020204030204" pitchFamily="34" charset="0"/>
            </a:endParaRPr>
          </a:p>
        </p:txBody>
      </p:sp>
      <p:sp>
        <p:nvSpPr>
          <p:cNvPr id="10" name="Up Arrow Callout 9"/>
          <p:cNvSpPr/>
          <p:nvPr/>
        </p:nvSpPr>
        <p:spPr>
          <a:xfrm>
            <a:off x="1979712" y="5659784"/>
            <a:ext cx="2304256" cy="1022920"/>
          </a:xfrm>
          <a:prstGeom prst="upArrowCallout">
            <a:avLst/>
          </a:prstGeom>
          <a:ln>
            <a:noFill/>
          </a:ln>
          <a:effectLst/>
          <a:scene3d>
            <a:camera prst="orthographicFront">
              <a:rot lat="0" lon="0" rev="0"/>
            </a:camera>
            <a:lightRig rig="contrasting" dir="t">
              <a:rot lat="0" lon="0" rev="7800000"/>
            </a:lightRig>
          </a:scene3d>
          <a:sp3d>
            <a:bevelT w="139700" h="1397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Old beliefs</a:t>
            </a:r>
            <a:endParaRPr lang="en-AU" dirty="0"/>
          </a:p>
        </p:txBody>
      </p:sp>
      <p:sp>
        <p:nvSpPr>
          <p:cNvPr id="11" name="Up Arrow Callout 10"/>
          <p:cNvSpPr/>
          <p:nvPr/>
        </p:nvSpPr>
        <p:spPr>
          <a:xfrm>
            <a:off x="6012160" y="5659784"/>
            <a:ext cx="2304256" cy="1022920"/>
          </a:xfrm>
          <a:prstGeom prst="upArrowCallout">
            <a:avLst/>
          </a:prstGeom>
          <a:ln>
            <a:noFill/>
          </a:ln>
          <a:effectLst/>
          <a:scene3d>
            <a:camera prst="orthographicFront">
              <a:rot lat="0" lon="0" rev="0"/>
            </a:camera>
            <a:lightRig rig="contrasting" dir="t">
              <a:rot lat="0" lon="0" rev="7800000"/>
            </a:lightRig>
          </a:scene3d>
          <a:sp3d>
            <a:bevelT w="139700" h="1397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New beliefs</a:t>
            </a:r>
            <a:endParaRPr lang="en-AU" dirty="0"/>
          </a:p>
        </p:txBody>
      </p:sp>
    </p:spTree>
    <p:extLst>
      <p:ext uri="{BB962C8B-B14F-4D97-AF65-F5344CB8AC3E}">
        <p14:creationId xmlns:p14="http://schemas.microsoft.com/office/powerpoint/2010/main" val="331517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AU" dirty="0" smtClean="0">
                <a:solidFill>
                  <a:schemeClr val="tx1"/>
                </a:solidFill>
              </a:rPr>
              <a:t>Successful structures</a:t>
            </a:r>
            <a:endParaRPr lang="en-AU"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9601620"/>
              </p:ext>
            </p:extLst>
          </p:nvPr>
        </p:nvGraphicFramePr>
        <p:xfrm>
          <a:off x="327720" y="1052737"/>
          <a:ext cx="8708776" cy="6264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928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1C6516F-A44F-4CFB-BEF2-70C7382573C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928AA2CF-6FAD-46A1-AE68-D7EABF005C8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DB7C5248-C623-4393-90CD-703D38202ED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51A7ADF4-90DA-4D0F-A538-A978E8D312D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3FD24673-9149-4C33-B7E3-C443A0ABB26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48E8E734-AB0B-4B6F-9B04-CDDF1112E10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0BB6106-3BC3-424A-9E1A-39043066A60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83F6B794-858F-4E4C-9FD9-82CFA1E6706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Blank Presentat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EDDBAB"/>
        </a:accent1>
        <a:accent2>
          <a:srgbClr val="EDDBAB"/>
        </a:accent2>
        <a:accent3>
          <a:srgbClr val="FFFFFF"/>
        </a:accent3>
        <a:accent4>
          <a:srgbClr val="000000"/>
        </a:accent4>
        <a:accent5>
          <a:srgbClr val="F4EAD2"/>
        </a:accent5>
        <a:accent6>
          <a:srgbClr val="D7C69B"/>
        </a:accent6>
        <a:hlink>
          <a:srgbClr val="CC0000"/>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99CC00"/>
        </a:accent1>
        <a:accent2>
          <a:srgbClr val="FFCC00"/>
        </a:accent2>
        <a:accent3>
          <a:srgbClr val="FFFFFF"/>
        </a:accent3>
        <a:accent4>
          <a:srgbClr val="000000"/>
        </a:accent4>
        <a:accent5>
          <a:srgbClr val="CAE2AA"/>
        </a:accent5>
        <a:accent6>
          <a:srgbClr val="E7B900"/>
        </a:accent6>
        <a:hlink>
          <a:srgbClr val="CC0000"/>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TM03090430[[fn=Banded]]</Template>
  <TotalTime>2382</TotalTime>
  <Words>1389</Words>
  <Application>Microsoft Office PowerPoint</Application>
  <PresentationFormat>On-screen Show (4:3)</PresentationFormat>
  <Paragraphs>148</Paragraphs>
  <Slides>18</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ＭＳ Ｐゴシック</vt:lpstr>
      <vt:lpstr>Arial</vt:lpstr>
      <vt:lpstr>Calibri</vt:lpstr>
      <vt:lpstr>Calibri Light</vt:lpstr>
      <vt:lpstr>Blank Presentation</vt:lpstr>
      <vt:lpstr>Office Theme</vt:lpstr>
      <vt:lpstr>Students studying SMARTer  </vt:lpstr>
      <vt:lpstr>PowerPoint Presentation</vt:lpstr>
      <vt:lpstr>Independent learners from day 1</vt:lpstr>
      <vt:lpstr>Preparing stage 6 students</vt:lpstr>
      <vt:lpstr>Priority approach</vt:lpstr>
      <vt:lpstr>Goal setting</vt:lpstr>
      <vt:lpstr>PowerPoint Presentation</vt:lpstr>
      <vt:lpstr>Goal setting</vt:lpstr>
      <vt:lpstr>Successful structures</vt:lpstr>
      <vt:lpstr>Reality bites?</vt:lpstr>
      <vt:lpstr>Playing well with others</vt:lpstr>
      <vt:lpstr>Must haves</vt:lpstr>
      <vt:lpstr>Assessment and feedback</vt:lpstr>
      <vt:lpstr>Learning Development services available </vt:lpstr>
      <vt:lpstr>Every year of study</vt:lpstr>
      <vt:lpstr>Need more info?</vt:lpstr>
      <vt:lpstr>PowerPoint Presentation</vt:lpstr>
      <vt:lpstr>Questions</vt:lpstr>
    </vt:vector>
  </TitlesOfParts>
  <Company>Principals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TO GO HERE</dc:title>
  <dc:creator>Principals</dc:creator>
  <cp:lastModifiedBy>Alison Hillier</cp:lastModifiedBy>
  <cp:revision>140</cp:revision>
  <cp:lastPrinted>2013-09-18T05:53:53Z</cp:lastPrinted>
  <dcterms:created xsi:type="dcterms:W3CDTF">2007-03-01T03:47:23Z</dcterms:created>
  <dcterms:modified xsi:type="dcterms:W3CDTF">2018-05-10T06:59:07Z</dcterms:modified>
</cp:coreProperties>
</file>